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EBF8EE-4682-43FD-8C1D-52A52E359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9A46CD-5163-44B3-9C84-56C12F13E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AEC44B-A345-41EA-B8FD-621CDF47D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D58C49-D896-45DE-B96E-17B32491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DB0813-DE1F-43C3-A660-D11CC0D9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36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5344E7-C973-457E-AEF0-A5170A979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94B1511-E731-4B2C-BF36-883206AF7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6AD44F-5482-4924-AB99-5DB58CBE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256C17-831C-4892-BB87-730E2539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B33441-7F70-46EA-9A5A-7BA7DF819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454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52637A-B039-420D-B2AC-4C66005F0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2F4D4B-42F2-4167-9BED-D8472EBE6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5D0FE4-2C9D-446A-8419-83F9974B6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E398B5-3CBC-4C64-AE6E-C760B110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63C9B2-756E-46D4-9869-7B23B33F0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36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C8C0F6-18BD-4495-A7C6-1473DDAEE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111EEA-BA86-49AD-A183-9C57D8AE2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739EE9-0CBE-46FF-A17C-F2C554D20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1E41C9-5B2D-4CC0-ADD9-3B5946BC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513366-DDA4-49EE-B264-77BEB4C11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19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23BFAA-2F75-42CD-A5BA-8CC95BB7A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61B54C-A492-45F2-BA02-D2A313F67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F9B539-C7E7-480E-B2B3-A02637E3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5775A7-BDC0-4861-97CE-62C3C1C17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914176-0DAF-4A58-BD6D-2F74A1056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233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2EA4E0-3935-490A-94B3-0BC797C5F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30F13B-5D56-4D03-94E5-83E697525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BA2C5B-E2D7-4432-8D80-A0B144711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004593-13DB-4FCB-A680-4B8BACD55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9753BF-C083-40A2-842C-C25975AA8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9039A3-12DB-4D1E-9AC1-B5CC757E2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19FEE-D435-4506-8C47-D14AB4F3E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B1FD09-8619-4052-BCC3-3C7D63BAE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A5A8BA-2E81-4A00-BC3C-CC6E9B7A3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0A21111-49F8-4F72-9770-3BE881D31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82AD69-E41C-4ADD-8E5D-1C7C9EF2D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C355241-1396-40F7-902D-98447AF0F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0A6418C-5829-40B1-8486-3CD19BE2C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AC995C7-2DAF-4A7F-AA9E-70DD3FD77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98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F1694F-CD91-494D-8413-9CDD73FA7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63751D0-1401-4DFD-AECB-55BE48E0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C06D683-D174-43CD-9E65-2E88C8ED9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34288-DE04-4FB4-BDC7-2FF93FD23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64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A90FEAD-78D3-4A62-9839-37D7358BA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D8A8E45-E6FE-40A8-BE86-6E68B38F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F49404-E850-4DC3-B562-8957B9C2C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26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07F131-9E11-4384-A50F-814D011A4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09770A-1682-4423-8626-E47F1A4EC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CC57E1C-A75E-4781-9ECB-FF11E4DA0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C29A148-3A61-4F26-8C3A-997D3BF62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A20B88-AFB2-4A2F-BE0D-479749FD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B0473D-D0E1-468A-B726-1813B21E6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50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9AFAEA-4917-4470-8CB0-5AAF79812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18A58B0-52D1-4C1B-A152-769486422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37D837-54EA-46F0-AB46-9A81B132F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58352F-4545-4EEA-BC77-39CE9D940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355500-477F-473C-822B-44D16742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DC55F7-5346-47BE-9D48-5BDF7967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4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DBDE1F5-CD6C-472D-857B-45CEB0798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086153-AEE6-44EA-BDD8-0398B6BE9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8953F5-897A-4F06-BCDC-CF38EC13E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D8E6-0497-4ADF-ADF3-270054181F25}" type="datetimeFigureOut">
              <a:rPr lang="fr-FR" smtClean="0"/>
              <a:t>02/06/2021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C8AA9C-F4A9-45CD-AB81-FD733E74C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FAA59-D2A0-49C6-93B0-77DAF4465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22647-3E6F-4D2D-98B7-7278B64C6F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22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D61019E-46F7-40E6-B804-B0F91AFA9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31" y="180974"/>
            <a:ext cx="5695683" cy="529217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A802E9C-1943-4763-ACEC-D677092F3E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142" y="257174"/>
            <a:ext cx="5862627" cy="355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2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18B97A9-C819-4103-88E0-E8A06F99D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009" y="768626"/>
            <a:ext cx="9606252" cy="5144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227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2021-06-02T08:11:13Z</dcterms:created>
  <dcterms:modified xsi:type="dcterms:W3CDTF">2021-06-02T08:14:45Z</dcterms:modified>
</cp:coreProperties>
</file>