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7" r:id="rId4"/>
    <p:sldId id="268" r:id="rId5"/>
    <p:sldId id="269" r:id="rId6"/>
    <p:sldId id="270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504F6B-A7F0-48EA-B5C9-90BEA244C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2B8940-BC1E-484F-BBAC-D899F1010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377FD2-B253-48E0-B459-0A7CB3598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EAB4-907D-4D3E-9ACA-C845C3A6D990}" type="datetimeFigureOut">
              <a:rPr lang="fr-FR" smtClean="0"/>
              <a:t>06/09/2019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59749F-6C06-4E7D-9685-EB81472F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ECA4BD-DA93-4ECA-A48D-5982F8B08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3C39-CBD9-4469-9E4A-645CCDE716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71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86E9E6-CF8C-4A6E-B3D6-389FAD825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7550159-CABC-402A-8C8F-A2401D58B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A39CAC-3513-4BBC-BA80-0D2F48542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EAB4-907D-4D3E-9ACA-C845C3A6D990}" type="datetimeFigureOut">
              <a:rPr lang="fr-FR" smtClean="0"/>
              <a:t>06/09/2019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8DEA2F-21FA-41E3-9747-F2C68FE50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280F69-34A1-4EAB-B613-1027BC45A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3C39-CBD9-4469-9E4A-645CCDE716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78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E1E83C9-F599-4569-8C37-486D6E663B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EFCC7FA-1212-4958-8E87-3BA0C327D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782044-9A24-43A6-91EA-2A1955E25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EAB4-907D-4D3E-9ACA-C845C3A6D990}" type="datetimeFigureOut">
              <a:rPr lang="fr-FR" smtClean="0"/>
              <a:t>06/09/2019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899D19-87BE-4EBC-AD41-B78CA464C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FA1B8A-C9D1-4496-AA39-D9DB68841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3C39-CBD9-4469-9E4A-645CCDE716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27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0C9676-E175-42FE-995A-1DD6BDE0A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AC6980-BD0E-499C-B931-0023544A6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5CFB13-563C-43DD-8CA8-18D3E0DAA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EAB4-907D-4D3E-9ACA-C845C3A6D990}" type="datetimeFigureOut">
              <a:rPr lang="fr-FR" smtClean="0"/>
              <a:t>06/09/2019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70F7DA-AD31-47AB-BC1A-9E800784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C2D1E4-45DD-494A-B64B-D971D6779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3C39-CBD9-4469-9E4A-645CCDE716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62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35B070-65A4-4DA9-9443-C0F0B9CF2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A987AF-3D82-41E4-901C-F68979420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43C640-7CA3-4FCB-A8CB-96E530BA1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EAB4-907D-4D3E-9ACA-C845C3A6D990}" type="datetimeFigureOut">
              <a:rPr lang="fr-FR" smtClean="0"/>
              <a:t>06/09/2019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8B44AF-0E05-4869-9A3B-717F7970C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7D9490-56F3-433E-8A52-EF88863DF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3C39-CBD9-4469-9E4A-645CCDE716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46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C8F329-C4E6-4655-AEDD-A3955D57F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CC365C-D54A-4E68-8F4A-7B891C203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58A1782-48E8-4A39-85C6-84031CEFF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4737F3-601B-437A-B61B-BBA8A29E8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EAB4-907D-4D3E-9ACA-C845C3A6D990}" type="datetimeFigureOut">
              <a:rPr lang="fr-FR" smtClean="0"/>
              <a:t>06/09/2019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F11C28-09D2-45CF-9A4A-944C3D6E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8C7C76-1143-4249-B30F-C8A1B2E90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3C39-CBD9-4469-9E4A-645CCDE716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20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3D03B2-77EB-4CF4-A991-68BE399EE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993CDF-0B35-47A5-9E2F-1D642CF0F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E52886-DAD7-4058-980A-A63D2B47F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874A0E3-6C1A-4634-A0C9-D9D10FAEE5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201324C-D6F3-4F0E-B6E6-E9832F614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3C1576C-2FBB-41CA-BFC6-EF7619E30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EAB4-907D-4D3E-9ACA-C845C3A6D990}" type="datetimeFigureOut">
              <a:rPr lang="fr-FR" smtClean="0"/>
              <a:t>06/09/2019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B6862E-7A03-49C1-BF70-1E0001B0A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7DE3C45-E359-4ED0-A614-271FE1912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3C39-CBD9-4469-9E4A-645CCDE716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21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33F971-E21D-4327-A67C-86A7C9C93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14B1169-F623-4662-9086-3DF1A747D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EAB4-907D-4D3E-9ACA-C845C3A6D990}" type="datetimeFigureOut">
              <a:rPr lang="fr-FR" smtClean="0"/>
              <a:t>06/09/2019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2748369-305F-4501-A6C6-08E9718D1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0F1CE0-F960-40B1-B7C4-7F79D10C4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3C39-CBD9-4469-9E4A-645CCDE716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19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8B93136-595C-40E0-AF9E-CA40D0142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EAB4-907D-4D3E-9ACA-C845C3A6D990}" type="datetimeFigureOut">
              <a:rPr lang="fr-FR" smtClean="0"/>
              <a:t>06/09/2019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1BC9CA6-F029-41C3-B6CF-1DD928793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F9A723-9612-4D20-BECA-081B24D92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3C39-CBD9-4469-9E4A-645CCDE716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3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811110-F8AD-4E12-9ACA-CD8CF1901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2B80FA-9B3F-43E5-AED8-8078B6EEF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8B30E8A-390E-4804-B2DF-4C63FFF0F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A565AE-9D90-45AD-879E-8C57508D9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EAB4-907D-4D3E-9ACA-C845C3A6D990}" type="datetimeFigureOut">
              <a:rPr lang="fr-FR" smtClean="0"/>
              <a:t>06/09/2019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052907-A565-4DDB-BE09-7114BF60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7B06F7-3515-48C1-A931-40CB0EFA5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3C39-CBD9-4469-9E4A-645CCDE716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751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76D441-42DC-44C0-89F2-1C1B3B07F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569F7B4-CABB-40DA-AAF8-B7AF86197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71ABA4-8D88-464F-8DEC-B940D9EBF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77AD1D-3792-456E-B455-D0A4052DA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EAB4-907D-4D3E-9ACA-C845C3A6D990}" type="datetimeFigureOut">
              <a:rPr lang="fr-FR" smtClean="0"/>
              <a:t>06/09/2019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778CB2-4888-49A5-9B89-816770710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F1C2DC-2ACA-4431-97E3-017A219C9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3C39-CBD9-4469-9E4A-645CCDE716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33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ADF743E-B273-4263-9F4A-2C8B74339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871D1A-89E5-4996-9AE2-4326CD2DC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14A71F-9A6B-4722-8CCE-A260C7C582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6EAB4-907D-4D3E-9ACA-C845C3A6D990}" type="datetimeFigureOut">
              <a:rPr lang="fr-FR" smtClean="0"/>
              <a:t>06/09/2019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DEB213-F5DB-46E0-99E9-B41F9CB34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2566D-57EC-443B-9EF5-D812163F6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23C39-CBD9-4469-9E4A-645CCDE716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67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68967C2-498D-4915-ABC3-2C53B3449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1109662"/>
            <a:ext cx="1187767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10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969B95C-B523-42F6-9E7D-2C5435361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685800"/>
            <a:ext cx="71437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06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414F6A1-EE39-4B1D-8726-E0088D4DD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504" y="477755"/>
            <a:ext cx="7566991" cy="59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93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E1A75F8-3A5E-4A81-B432-635298128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48" y="670118"/>
            <a:ext cx="7951304" cy="551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98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14E58D8-E821-496E-8780-1373A6E94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313" y="107533"/>
            <a:ext cx="5274365" cy="657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35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EA2DB7C-FE49-471F-BD0C-591D5D058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14" y="562657"/>
            <a:ext cx="6083952" cy="231913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B03FFE4-C76C-44D9-8B95-B8DEBD6FB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058" y="562657"/>
            <a:ext cx="5982942" cy="538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918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Grand écran</PresentationFormat>
  <Paragraphs>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</dc:creator>
  <cp:lastModifiedBy>Olivier</cp:lastModifiedBy>
  <cp:revision>3</cp:revision>
  <dcterms:created xsi:type="dcterms:W3CDTF">2019-09-06T14:26:52Z</dcterms:created>
  <dcterms:modified xsi:type="dcterms:W3CDTF">2019-09-06T14:50:39Z</dcterms:modified>
</cp:coreProperties>
</file>