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B12695-EAAD-4329-89AB-7B4FCEC57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E85B02-98B2-46DD-815D-A7597A6B4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574362-4DB6-4E00-82F1-A3E2908B1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EF8F-3A11-4D8D-9325-F3D48A49B384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4881D5-61DC-4B83-BC65-C9E5E6DE0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9F8E11-88D6-4F81-89D4-2E610E3D4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2FF0A-68E0-481F-A4FD-5AF8BF76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7896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8A46D2-E9AB-41D7-B630-859D5E8BB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7ECB972-4EEE-4C6E-88EC-60D23ACF9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CD3BA2-F5B6-48B3-8383-145056922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EF8F-3A11-4D8D-9325-F3D48A49B384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CE7E3F-B7F7-433F-BA65-722016FF8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512FBF-E2B2-4E21-8374-A3872645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2FF0A-68E0-481F-A4FD-5AF8BF76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5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A1E2240-34F3-4331-B2BE-64ADE4C831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ACDCD9-D332-44D8-B385-43C1652E6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4FE8F6-56EE-4534-9A6D-2E6623BF3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EF8F-3A11-4D8D-9325-F3D48A49B384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72643E-0197-4B92-8774-337AFB0E6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540A27-E3FE-425D-BC62-B4C4F49D7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2FF0A-68E0-481F-A4FD-5AF8BF76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8372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33CC87-5F0C-4627-A48A-5001CA2E6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AFB04E-F905-4E73-8DDC-2C4EF4CC5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E2DE53-3C4C-40E7-9A25-374EEFBA6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EF8F-3A11-4D8D-9325-F3D48A49B384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E722DB-7D50-4C15-8B2B-B96684435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4B8F69-AB83-4610-92A8-559C3F85C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2FF0A-68E0-481F-A4FD-5AF8BF76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710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05B28E-D37A-49DB-BD7F-64CBB1AD3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293CDB-D960-4658-BB0D-320E29939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030268-BDA9-4400-A861-D31D2ED78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EF8F-3A11-4D8D-9325-F3D48A49B384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F744B6-84CF-4AAA-A988-8990DEA87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4D127C-D763-468D-B6F3-88099256D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2FF0A-68E0-481F-A4FD-5AF8BF76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09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65F3E8-0D1B-4A64-8020-C4B8612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F4197D-06E8-4673-BC00-C4AF0B99B0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A1751CF-5CBD-45C3-A227-E8AD267E0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9CA8E9-B7EA-46B1-93CD-8C62C3949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EF8F-3A11-4D8D-9325-F3D48A49B384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E71BA6-4A43-4A0C-B27C-D3AF12AF1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72D4ED-57DB-4BFC-B3B2-A80C3F8A6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2FF0A-68E0-481F-A4FD-5AF8BF76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928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B147B0-8AFF-4C47-925E-352276ABB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E92F5F-84D9-4C7F-817E-464E93AE1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5C48C4-03E1-4B1C-A340-D81CA58AC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4CC7275-E2DF-4EE9-938B-AB99782202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950354B-F13A-4745-ADBC-6466F94B2E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7848474-558D-4938-8AC9-900335D5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EF8F-3A11-4D8D-9325-F3D48A49B384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285E15D-BEE9-4B22-9C23-A27049617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ADB9DC-D3B9-4B36-9D80-08B8FB3CF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2FF0A-68E0-481F-A4FD-5AF8BF76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90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F63D0A-90E2-4251-8E57-DD076E532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B600DD9-B2AE-4FE1-8D93-F306E5E6D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EF8F-3A11-4D8D-9325-F3D48A49B384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BC01413-0A55-4A03-9873-B72E62639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E09F9B7-C1F7-4509-947C-CB1E44F17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2FF0A-68E0-481F-A4FD-5AF8BF76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329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58FFD14-61E7-4FEE-8628-AE62B3ACA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EF8F-3A11-4D8D-9325-F3D48A49B384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9B9C730-E687-40C7-9F1F-692E1B64D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85BDE1D-0798-49D5-85F8-E31D071A2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2FF0A-68E0-481F-A4FD-5AF8BF76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13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D070C2-2A7E-479C-BDD8-3AE5877DA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DD7A17-0D67-45ED-B44D-A25E4EC17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EACCB80-3DE0-44BB-A275-D0F36C959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C77C05-4681-4F91-88FE-CC113D2F2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EF8F-3A11-4D8D-9325-F3D48A49B384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482B5BB-5946-4DD0-B36D-31065CAF5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F997047-E06E-44D8-BDB9-3155DD086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2FF0A-68E0-481F-A4FD-5AF8BF76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77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3AE98-2314-4785-AB2B-8C1D9AFC5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214743A-1A0D-4207-8D3E-1530E667E0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8B0AE5-A1FE-4ED8-9120-AE5E9E820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AEAA23-4E1E-4B18-9AED-8A99C2C36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EF8F-3A11-4D8D-9325-F3D48A49B384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53E669-66F7-460D-989E-68FC92ABD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6CE70DF-4711-4540-ABB6-E510F0975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2FF0A-68E0-481F-A4FD-5AF8BF76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886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FFD3EEB-FBDE-40C4-A9B3-7CC4942ED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356181-9AEC-4A67-8354-C03C20D4D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235DF2-C5A8-4784-B06F-56379DF3E5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AEF8F-3A11-4D8D-9325-F3D48A49B384}" type="datetimeFigureOut">
              <a:rPr lang="fr-FR" smtClean="0"/>
              <a:t>27/03/2020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B34666-D518-40AF-A270-37E23B8DE8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1614EB-29A8-4AE8-82CC-3CBF50C19A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2FF0A-68E0-481F-A4FD-5AF8BF76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0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9C112C5-70FB-4C7F-9297-2F987E920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465" y="463826"/>
            <a:ext cx="9692083" cy="595184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14C9688-7E01-4603-93DB-71D57825CC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7465" y="2221590"/>
            <a:ext cx="9692083" cy="187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29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2E33088-F45A-4C7C-BEA2-ED34EE7639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793" y="2126560"/>
            <a:ext cx="10722413" cy="260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395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9F61AE2-CC07-4D7E-8890-3E3C21A1D5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6172" y="1828816"/>
            <a:ext cx="8619655" cy="3200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911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09E2319-467A-4930-97C2-4D61E9FDA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564" y="2000768"/>
            <a:ext cx="10236871" cy="285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397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B231461-B014-4F0C-AE81-68F955037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569" y="1802296"/>
            <a:ext cx="10412420" cy="318052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E1836E6-D594-41F2-AA4F-8B35A95CD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707" y="2252870"/>
            <a:ext cx="10682586" cy="196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60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D8CE7FB-0888-4AE6-BB0B-DC712713DF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142" y="2093843"/>
            <a:ext cx="10555716" cy="223796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EBB37849-1467-4296-9ED7-C73534395D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288631"/>
            <a:ext cx="11059236" cy="1848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87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B2FF375-F099-4FAF-96E4-BF9E327E28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167" y="1683025"/>
            <a:ext cx="10131665" cy="316727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9ED389C-9BA2-4C59-A166-0A6F17E3F1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388" y="2524863"/>
            <a:ext cx="11094514" cy="136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771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0DB7E0B-E6D5-4B34-80C7-9BD7434E7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592" y="1802295"/>
            <a:ext cx="10394815" cy="275935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C23AF36B-5D32-4DE7-B2D9-E10744D4B9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14" y="2866029"/>
            <a:ext cx="12174685" cy="65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79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FC366F7-2D8A-4C7F-B8A6-192033157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865" y="2616787"/>
            <a:ext cx="10764269" cy="1624426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46DAED6-6CF5-4C97-A76E-E18085B2FE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122023"/>
            <a:ext cx="12031781" cy="4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64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9CAF0BB-FAAC-410E-9C48-55312083B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139" y="2301012"/>
            <a:ext cx="10291721" cy="225597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635AF87-C934-47E3-A315-078DBCE085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101" y="3161263"/>
            <a:ext cx="11075795" cy="535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81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A2EFB57-8526-4DAC-A0C6-40029879C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401" y="2334143"/>
            <a:ext cx="11563736" cy="2454758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37B840D-88B6-4821-B904-CD68FDED1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61" y="3111517"/>
            <a:ext cx="12082477" cy="634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64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C315046-6BCB-4315-B0F3-8B3FFB9D45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2226" y="142429"/>
            <a:ext cx="6546573" cy="6736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2100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Grand écran</PresentationFormat>
  <Paragraphs>0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2020-03-27T16:05:49Z</dcterms:created>
  <dcterms:modified xsi:type="dcterms:W3CDTF">2020-03-27T16:17:57Z</dcterms:modified>
</cp:coreProperties>
</file>