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70" r:id="rId5"/>
    <p:sldId id="266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52C3EC-6C4F-205E-4158-BCCA4EC855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CB742B-3E87-1480-CC60-B07C09EF3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8E8152-D861-4555-7A00-BB6C7B943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9E604F-A8B1-32BF-2CBF-4ADBACD8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1353A8-6E74-6EA1-2CD1-B869CEF15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47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7144FD-FE58-1A54-9185-123A07DAA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8C303F-EC3A-44E1-A27A-368F26684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69D13D-709A-5E16-017C-452745DD7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5B06F5-814C-2605-163C-E88958A23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28C8A7-4ECB-AF25-01AB-02F01894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40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27C2916-C536-3B6F-B544-5D517519B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D94F1F-9758-37A7-DA64-F391D614E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11A759-A460-1F30-2862-0E704F9CE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908589-E9A8-9200-ECFF-E87B112C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EC488A-1A53-8D6E-0BF9-AE35FD46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19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172990-CFF1-4A6E-ED83-7A2F597AF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030D0C-B039-05F3-AEE3-9FB59EEEA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F4A6F3-9B21-7258-9865-8E14845D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20AC0F-4846-A75F-02FB-8BE9976EB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9CF45F-271E-B047-5CAB-A86B19E76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82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EF812-FD41-67BD-F3EF-3646E4C02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DC2660-9F65-27FA-89AC-2318A7240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D8CEA8-5968-17B8-D3DD-50F036681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411716-01D0-ECCC-8608-0D7257833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77122A-39F8-7A43-EAFB-CBFE4287B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04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492FD6-706E-CDC4-0EFD-AF1B51E36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B4CB17-D2CA-7A66-5494-C2A14AFFC7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F0CEE55-F596-7E21-230C-70A442FA5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2C2949-369F-FA14-5EAD-09E087251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F1E77A-7A6A-41DB-CD94-0A23D99F1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3DB50F-91EF-5AC9-67A1-A727BAF4E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22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BB2AF5-9E75-4218-A783-2BBB9EC08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BF90F8-1043-6167-F78C-314EFF27C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F0AB3F-5771-AD27-7D31-9383A3145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2B428E4-9BC9-4E3D-17DF-B8FBC2BF9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3077DE-03E0-CB2C-E311-2FA870D0D6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7CE7D7-C1FA-FACE-C9FC-8C564F0F5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1D5E891-CB82-6313-6304-E38D8AFAF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E6FFA08-ACED-BCAC-2EB1-766546379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56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B98D80-0AE1-D54B-3ED6-96A33FA26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2F1D19-8DB1-C94B-806A-2F4AC5508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3EC99A-0FB8-DACE-3658-20C17A39A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8747BD0-DD9D-63AC-A705-7AD4B6D05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46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C4883F-70F7-E8CF-907B-4F8AE8577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EB5788-0B03-7F0E-AF88-C4635A1B2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C2998E-E5CC-ACEC-FE0E-78E74D6D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30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34AA05-3099-5CB3-0730-7FCBAB1A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14B5DC-5EEE-2F0A-87E8-B3780CCE5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7261A2-F667-1BD5-320A-6E1AC8BDF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9A0CC3-A98F-4ECF-7B4E-DFF09C8F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DE2798-08FF-FADE-54BE-A5712194D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B633FD-3A01-55DD-7615-C429002F1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83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FF6603-AEC9-7121-5E12-077CF87AB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444516F-629B-4472-1242-B20489145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455D30-DB65-6B6C-5852-4EB8D014D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FF277F-3A0E-F065-2CB7-55C83920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712B3D-2BE9-B017-E4D4-6B3247CD0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054C15-42B4-F849-CD40-C601B97A1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27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97ED32B-DC1F-79F5-435F-DC5FB495C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B5FCF1-6E63-53D9-1D67-E99C82D8E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711F7B-7329-5CF3-D870-65A6E68230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7E18-73CA-4C7E-9268-990C34B895BF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FCBCDA-503A-A52D-376C-D1077119BE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64F66E-E89A-DB13-D84D-260821672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91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BED27C7-3C36-4F30-8B81-7903CC139948}"/>
              </a:ext>
            </a:extLst>
          </p:cNvPr>
          <p:cNvSpPr txBox="1"/>
          <p:nvPr/>
        </p:nvSpPr>
        <p:spPr>
          <a:xfrm>
            <a:off x="1524000" y="887896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Comic Sans MS" panose="030F0702030302020204" pitchFamily="66" charset="0"/>
              </a:rPr>
              <a:t>Le dioxyde de carbone qui participe au réchauffement climatique est essentiellement émis par des dispositifs de conversion d’énergie.</a:t>
            </a:r>
          </a:p>
          <a:p>
            <a:pPr algn="ctr"/>
            <a:endParaRPr lang="fr-FR" sz="3600" dirty="0">
              <a:latin typeface="Comic Sans MS" panose="030F0702030302020204" pitchFamily="66" charset="0"/>
            </a:endParaRPr>
          </a:p>
          <a:p>
            <a:pPr algn="ctr"/>
            <a:r>
              <a:rPr lang="fr-FR" sz="3600" dirty="0">
                <a:latin typeface="Comic Sans MS" panose="030F0702030302020204" pitchFamily="66" charset="0"/>
              </a:rPr>
              <a:t>Quels sont-ils ?</a:t>
            </a:r>
          </a:p>
        </p:txBody>
      </p:sp>
      <p:sp>
        <p:nvSpPr>
          <p:cNvPr id="4" name="Phylactère : pensées 3">
            <a:extLst>
              <a:ext uri="{FF2B5EF4-FFF2-40B4-BE49-F238E27FC236}">
                <a16:creationId xmlns:a16="http://schemas.microsoft.com/office/drawing/2014/main" id="{8ADA5423-7343-1E30-5981-0342B7EA08C2}"/>
              </a:ext>
            </a:extLst>
          </p:cNvPr>
          <p:cNvSpPr/>
          <p:nvPr/>
        </p:nvSpPr>
        <p:spPr>
          <a:xfrm>
            <a:off x="185529" y="1350352"/>
            <a:ext cx="1696279" cy="1245704"/>
          </a:xfrm>
          <a:prstGeom prst="cloudCallout">
            <a:avLst>
              <a:gd name="adj1" fmla="val 137974"/>
              <a:gd name="adj2" fmla="val -326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latin typeface="Comic Sans MS" panose="030F0702030302020204" pitchFamily="66" charset="0"/>
              </a:rPr>
              <a:t>CO</a:t>
            </a:r>
            <a:r>
              <a:rPr lang="fr-FR" sz="20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" name="Phylactère : pensées 4">
            <a:extLst>
              <a:ext uri="{FF2B5EF4-FFF2-40B4-BE49-F238E27FC236}">
                <a16:creationId xmlns:a16="http://schemas.microsoft.com/office/drawing/2014/main" id="{9B7999A3-CD8C-3D15-AB87-68DF5901C601}"/>
              </a:ext>
            </a:extLst>
          </p:cNvPr>
          <p:cNvSpPr/>
          <p:nvPr/>
        </p:nvSpPr>
        <p:spPr>
          <a:xfrm>
            <a:off x="7089914" y="3823252"/>
            <a:ext cx="4731026" cy="2908851"/>
          </a:xfrm>
          <a:prstGeom prst="cloudCallout">
            <a:avLst>
              <a:gd name="adj1" fmla="val -44953"/>
              <a:gd name="adj2" fmla="val -1100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latin typeface="Comic Sans MS" panose="030F0702030302020204" pitchFamily="66" charset="0"/>
              </a:rPr>
              <a:t>Elévation de la température , montée des </a:t>
            </a:r>
          </a:p>
          <a:p>
            <a:pPr algn="ctr"/>
            <a:r>
              <a:rPr lang="fr-FR" sz="3200" dirty="0">
                <a:latin typeface="Comic Sans MS" panose="030F0702030302020204" pitchFamily="66" charset="0"/>
              </a:rPr>
              <a:t>eaux ..</a:t>
            </a:r>
            <a:endParaRPr lang="fr-FR" sz="2000" dirty="0">
              <a:latin typeface="Comic Sans MS" panose="030F0702030302020204" pitchFamily="66" charset="0"/>
            </a:endParaRPr>
          </a:p>
        </p:txBody>
      </p:sp>
      <p:sp>
        <p:nvSpPr>
          <p:cNvPr id="6" name="Phylactère : pensées 5">
            <a:extLst>
              <a:ext uri="{FF2B5EF4-FFF2-40B4-BE49-F238E27FC236}">
                <a16:creationId xmlns:a16="http://schemas.microsoft.com/office/drawing/2014/main" id="{83ECDDED-720E-3001-7E53-241819CCBC5D}"/>
              </a:ext>
            </a:extLst>
          </p:cNvPr>
          <p:cNvSpPr/>
          <p:nvPr/>
        </p:nvSpPr>
        <p:spPr>
          <a:xfrm>
            <a:off x="1060173" y="4304216"/>
            <a:ext cx="2955235" cy="1708160"/>
          </a:xfrm>
          <a:prstGeom prst="cloudCallout">
            <a:avLst>
              <a:gd name="adj1" fmla="val 102996"/>
              <a:gd name="adj2" fmla="val -515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latin typeface="Comic Sans MS" panose="030F0702030302020204" pitchFamily="66" charset="0"/>
              </a:rPr>
              <a:t>Eolienne, DEL, ..</a:t>
            </a:r>
            <a:endParaRPr lang="fr-F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38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DC21B33-FF0C-94CB-3A27-60D8A24E30AB}"/>
              </a:ext>
            </a:extLst>
          </p:cNvPr>
          <p:cNvSpPr txBox="1"/>
          <p:nvPr/>
        </p:nvSpPr>
        <p:spPr>
          <a:xfrm>
            <a:off x="1663147" y="1364974"/>
            <a:ext cx="886570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Comic Sans MS" panose="030F0702030302020204" pitchFamily="66" charset="0"/>
              </a:rPr>
              <a:t>Pour chacun des dispositifs suivants, indiquez le diagramme de conversion d’énergie correspondant et si cette conversion s’accompagne ou non  d’une émission de dioxyde de carbone.</a:t>
            </a:r>
          </a:p>
        </p:txBody>
      </p:sp>
    </p:spTree>
    <p:extLst>
      <p:ext uri="{BB962C8B-B14F-4D97-AF65-F5344CB8AC3E}">
        <p14:creationId xmlns:p14="http://schemas.microsoft.com/office/powerpoint/2010/main" val="3068026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F3A8921-0ADA-9268-9110-3F26342CC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694" y="1048894"/>
            <a:ext cx="7148612" cy="476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82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835" y="4461427"/>
            <a:ext cx="11228145" cy="239657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516835" y="437323"/>
            <a:ext cx="9501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Réalisation d’une chaine énergétique</a:t>
            </a:r>
          </a:p>
        </p:txBody>
      </p:sp>
      <p:sp>
        <p:nvSpPr>
          <p:cNvPr id="4" name="Rectangle 3"/>
          <p:cNvSpPr/>
          <p:nvPr/>
        </p:nvSpPr>
        <p:spPr>
          <a:xfrm>
            <a:off x="516835" y="1738341"/>
            <a:ext cx="111318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kern="18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L’énergie est transférée d’un réservoir à un autre, (rectangle), et cela à travers le convertisseur, (ovale). Les flèches représentent alors les transferts d’énergie.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93725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2AAC9AE-44C3-37D8-6FB4-0C6BED27B6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72" y="816637"/>
            <a:ext cx="10614056" cy="522472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E8D6388-957A-4615-C464-6FB2F3D3EB09}"/>
              </a:ext>
            </a:extLst>
          </p:cNvPr>
          <p:cNvSpPr txBox="1"/>
          <p:nvPr/>
        </p:nvSpPr>
        <p:spPr>
          <a:xfrm>
            <a:off x="609600" y="291548"/>
            <a:ext cx="7076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Comic Sans MS" panose="030F0702030302020204" pitchFamily="66" charset="0"/>
              </a:rPr>
              <a:t>Exemple 1 : Mini éolienne et ampoule</a:t>
            </a:r>
          </a:p>
        </p:txBody>
      </p:sp>
    </p:spTree>
    <p:extLst>
      <p:ext uri="{BB962C8B-B14F-4D97-AF65-F5344CB8AC3E}">
        <p14:creationId xmlns:p14="http://schemas.microsoft.com/office/powerpoint/2010/main" val="113415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AD7CCC1-8FFA-EF91-1B5F-4D28E8FAB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694" y="1164484"/>
            <a:ext cx="7148612" cy="4529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852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33CF613-7547-72B7-D5A0-C7E8635B83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0879" y="1798983"/>
            <a:ext cx="7630242" cy="326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069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128CC01-F82C-350D-2DC4-79E96C77C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4879" y="1753531"/>
            <a:ext cx="8822241" cy="3350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1643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105</Words>
  <Application>Microsoft Office PowerPoint</Application>
  <PresentationFormat>Grand écran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2022-06-10T12:43:11Z</dcterms:created>
  <dcterms:modified xsi:type="dcterms:W3CDTF">2022-06-10T13:06:31Z</dcterms:modified>
</cp:coreProperties>
</file>