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117C6-08D1-4495-A3B6-87123E3A8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D10639-5F5D-42D0-BA67-A60A3EBF4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0441BD-7D50-43C6-BCFF-568CFB25C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4BB72A-37E6-428E-B627-FFAC88968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7459A9-8262-4863-A5DE-6CE77DC2E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86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C45236-07D6-40F4-9F40-8B963AE6B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B6BA59-7374-41B4-84E0-5A2252897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1B4C41-5E2F-4E7B-874A-55CDB97E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10209C-0FB4-4F7C-9260-4B07087E4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48307-4A3E-4F2D-BBD0-07AB8AE1B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07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CDAAA3-A25C-46F9-9BA0-DBCAC1D28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206AE3-9DE5-4315-BFEC-CA45772EA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48C9CE-4DE4-404C-A689-2C15C3F2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2C327D-A929-43E8-AD84-2A71EF46B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85C65E-4D4A-4FC7-A359-F8A2223B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9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295EAB-3D65-4B01-A8F0-77C41A81D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91308F-FA0D-42F1-9469-ECF954055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659D44-434E-4B18-A021-34FF136A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99E944-F78C-493A-85F3-EF63F1F9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FA9A2D-2550-4B38-BB60-2604995E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437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9B8FFE-F409-4D94-81B2-75CA73A90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01F806-D5D8-41A3-9921-77A3D1A90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0A9317-985D-4A8B-AE47-AB884F24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A92E15-2072-4BC1-8978-2CE01767E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99FE85-8F41-4F33-AEDE-F9AE39BB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3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50A18-F837-42FC-A35A-7284A6E6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0D3E01-E4C4-4902-BD40-2552EFC8D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D6FB04-9AA6-44AB-BE1F-B3D532102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E28267-A74E-4169-B41D-1723F790B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7416E8-60A1-4625-9BD9-695589E23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23B097-5EEB-462E-8B03-C27138FA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06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BA427-8876-4F40-A20C-D92EB2885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441BA9-DDCB-46B1-AEFD-2CE37E458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388EC3-891B-4C7A-9A03-D9FE2D395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A36F67-9CB4-4E4E-A8D2-EAD5406ED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83626F-821C-4CCC-AC2E-160EBA1E5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69C1D18-F327-4065-A60E-D76B6F42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6E9BB47-6A24-4F21-B278-CAB39835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44DA5A3-1A63-4510-9950-EDFE9CD9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6A9F4D-07D9-48ED-9431-66CD6FC0E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0B495D8-B862-4499-8928-3804CFF7D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B4DEB8-E858-462F-96CE-D8225D81F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BC0DA9-4E92-47A9-8D27-A40EDCDB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6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7F38B4F-E252-4E29-998E-4EF395B66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18C9EA-F49E-4680-AE08-362655C1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A51613-4203-4464-A358-3BCA4454B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90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5D8DE-6568-4D0B-8196-81E3FD985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DD09AB-8E43-4D61-AC84-16BF9FE0C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355F97-ECFC-4D69-998A-433AB24BC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6EF0BD-7794-4F99-B24E-5766AA275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29776E-EBE0-4C22-8C4B-D8528B4A6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D99CD2-A75A-4D19-866F-F1F6AB05E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49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412670-D6FC-4DD4-86A5-85026C07D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CDC531E-6A05-4DEC-929C-6F75F4FFA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63C60F-F756-4CED-BBFC-2FD3411C1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7CB471-B222-4A63-8B36-D3E875AB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51ACF3-85C4-473F-8F90-87CCA28C7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5BDBDE-4152-4A80-8C1D-BE8D6EBC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15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C14113-F80C-468A-BB6C-1A0517C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79D0DF-E902-45B1-91E0-5CF04BE8D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9291AA-2623-47A7-8772-29576D8DE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98831-10C8-4D5D-BCB9-A48E62312C61}" type="datetimeFigureOut">
              <a:rPr lang="fr-FR" smtClean="0"/>
              <a:t>03/02/2021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1040AD-0C8C-4313-9439-5922869F8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425128-8722-471D-AB9B-64E60592B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C223-E939-4641-BEB4-24420EBD7C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66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18D0038-A3EF-4A77-9233-9B39A3D2B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5" y="675861"/>
            <a:ext cx="12039049" cy="481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91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13B36AE-E0EE-41C6-A845-D14212655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055" y="159025"/>
            <a:ext cx="7727717" cy="659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61BECAC-6A52-4C92-9F00-F555AE01D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16" y="2006151"/>
            <a:ext cx="11933568" cy="284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6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3F994D1-A7D4-44D7-A72D-60F090309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0" y="997226"/>
            <a:ext cx="12087580" cy="486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3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EF2ACDE-11A6-4CAB-A11D-0DA43BA2C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970" y="-1"/>
            <a:ext cx="8506447" cy="6786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0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640ECB9-2EC7-4B4C-BE93-B29CD9484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3" y="780221"/>
            <a:ext cx="11679166" cy="246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972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2021-02-03T13:57:05Z</dcterms:created>
  <dcterms:modified xsi:type="dcterms:W3CDTF">2021-02-03T14:03:29Z</dcterms:modified>
</cp:coreProperties>
</file>