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E454BB-F3F7-49BD-BE27-651F3136E6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0026D7-6F3F-4BCC-8A5B-E7D81851B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C6F3E6-0217-43FD-AFF9-56011E48D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2E5C43-E6D0-48E5-81B0-4940D0085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87F024-7511-460E-BEFA-963E32E2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24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9843A-C2D0-4F85-8361-81F86310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456382-0E6C-493A-AD5B-63FCE24CC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AE27C0-ABFE-42E1-94EB-9C3B5309F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D76BB3-90E5-43B5-A2A8-C5B705254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8F5E4-0510-433F-B055-D985C8D6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444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CE25927-998B-42A6-9F26-6E1BA8E635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2EE866-2D56-45B9-BC4A-E3A5BABE8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996DE7-FB94-422A-8640-F2ADB6183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801FA6-ADA5-4DEC-ADF2-D2999297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7CDF90-73E4-4F56-947E-B92090E9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036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FD6CA7-100E-4EF3-9731-0C91C2AB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A2D94B-7710-4B4D-98FD-E5E71291A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F1ACBE-3568-4C14-91A8-217E280D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A3F810-037A-4A21-95DF-A207DF77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F70797-68F2-4331-BB4A-E6750552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53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1C8289-8C37-4C08-82E1-29E918FD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6C8E17-8F24-4A73-BEA4-0C89C931B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B7E2D5-6056-4BE7-AD62-D39007C56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004967-D857-480B-95F8-9351F82D2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50972E-3F03-4B8E-9E69-12334447A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85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06F89-F5C0-4BD1-AEBF-72B5BB1E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FB5A9D-A6D7-484D-B771-AA1930AD4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B42DA0-EDC5-418F-9453-998178055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9AC730-3EC9-433E-A77A-6C4635663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13EF85-58B9-4084-8EE3-963E0502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4AE2C3-D422-4FFD-AD80-C9C87D41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98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8777D6-F2DE-40EE-BC19-64E4FF590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9593C3-F69F-478C-BBB5-BA7CB526E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858F8C-C0DF-42C5-8BC5-4D0F626D9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B3DD049-21A9-4B61-8CEF-E8364DD00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981817-B049-4FEE-9216-89C5C6BE8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A9F6EF9-7DCD-4C6C-9C83-C93BD5E7F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6CBA99-C51B-4DB9-987C-3B907C3C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19914D0-2D15-4509-A65A-A3E5C8552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39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05423A-A52F-464C-8F4E-384773C66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1D233A-9D64-4B36-B51E-075197A6B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268DF5-9ACE-4E4F-B9A6-28B1A6941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81D65A-9848-45E2-BFD4-0C3C8812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08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2EA451-6F62-484F-ACD5-22F340C0D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104FE99-C51E-4DE8-92EF-DDF8A0F7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5F721F-5340-477E-9BE4-6C44ECDB9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875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86ED0-ED83-4533-8459-C1E9E89DF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FF80C5-FE44-45AD-9017-F8F44B45C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32CCFF-ED6B-4DF5-B9B6-E42B6DDD7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D5983F-C086-4E5A-86B6-315BE536E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136113-563C-4142-8077-B9421BA9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085826-3083-4F89-8F26-424D8D3A6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14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30E6ED-EDFD-4990-8B88-46D6E8C32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4A6DD4D-3D1A-44D5-8FA7-92078681F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3A96E5-75CB-4889-9A42-5BB34B779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B382F2-F114-4FCC-9CB0-358BF182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91A33B-AE39-4793-864E-7A0F2CE10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0A9754-2C28-495F-A167-2DD9C91E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57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6FF8736-250F-4273-80CB-29FB174F0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777D2E-F8E7-4856-9376-0DA12BE31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188A19-A4AC-4A15-8157-6C8333C21C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0009-391A-49E4-88F3-2B314FEF710B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47997D-25F8-4247-AFC9-45F27E936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EAB509-75C6-4614-B93D-4417B3521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DCFBE-518B-42BC-8423-F4D259BBCF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25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E68115C-D4A7-4037-898F-B57505528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512" y="136956"/>
            <a:ext cx="5685183" cy="661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2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4E178FA-32C8-4F11-95C8-AEA63A161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6719" y="230255"/>
            <a:ext cx="6662160" cy="382255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666FC20-994E-455B-AFDD-3E1F9F07E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6719" y="4107886"/>
            <a:ext cx="6662160" cy="230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66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872FAEE-0364-47F0-A828-A58AD89E5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817" y="176036"/>
            <a:ext cx="8401879" cy="656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18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E061D32-192D-4548-A741-9AADCC0D6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24" y="1468864"/>
            <a:ext cx="10850751" cy="392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975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2019-10-29T08:07:49Z</dcterms:created>
  <dcterms:modified xsi:type="dcterms:W3CDTF">2019-10-29T08:29:12Z</dcterms:modified>
</cp:coreProperties>
</file>