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63" r:id="rId3"/>
    <p:sldId id="265" r:id="rId4"/>
    <p:sldId id="267" r:id="rId5"/>
    <p:sldId id="268" r:id="rId6"/>
    <p:sldId id="269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Modifier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D5DF-5320-45AE-AA13-40A92D991BBB}" type="datetimeFigureOut">
              <a:rPr lang="fr-FR" smtClean="0"/>
              <a:pPr/>
              <a:t>11/02/2025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6A9E6-830D-4C1F-8A78-85A1F97AC9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121301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D5DF-5320-45AE-AA13-40A92D991BBB}" type="datetimeFigureOut">
              <a:rPr lang="fr-FR" smtClean="0"/>
              <a:pPr/>
              <a:t>11/02/2025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6A9E6-830D-4C1F-8A78-85A1F97AC9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073533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D5DF-5320-45AE-AA13-40A92D991BBB}" type="datetimeFigureOut">
              <a:rPr lang="fr-FR" smtClean="0"/>
              <a:pPr/>
              <a:t>11/02/2025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6A9E6-830D-4C1F-8A78-85A1F97AC9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91137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D5DF-5320-45AE-AA13-40A92D991BBB}" type="datetimeFigureOut">
              <a:rPr lang="fr-FR" smtClean="0"/>
              <a:pPr/>
              <a:t>11/02/2025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6A9E6-830D-4C1F-8A78-85A1F97AC9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8828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D5DF-5320-45AE-AA13-40A92D991BBB}" type="datetimeFigureOut">
              <a:rPr lang="fr-FR" smtClean="0"/>
              <a:pPr/>
              <a:t>11/02/2025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6A9E6-830D-4C1F-8A78-85A1F97AC9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006578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D5DF-5320-45AE-AA13-40A92D991BBB}" type="datetimeFigureOut">
              <a:rPr lang="fr-FR" smtClean="0"/>
              <a:pPr/>
              <a:t>11/02/2025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6A9E6-830D-4C1F-8A78-85A1F97AC9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2156658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D5DF-5320-45AE-AA13-40A92D991BBB}" type="datetimeFigureOut">
              <a:rPr lang="fr-FR" smtClean="0"/>
              <a:pPr/>
              <a:t>11/02/2025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6A9E6-830D-4C1F-8A78-85A1F97AC9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07291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D5DF-5320-45AE-AA13-40A92D991BBB}" type="datetimeFigureOut">
              <a:rPr lang="fr-FR" smtClean="0"/>
              <a:pPr/>
              <a:t>11/02/2025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6A9E6-830D-4C1F-8A78-85A1F97AC9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304227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D5DF-5320-45AE-AA13-40A92D991BBB}" type="datetimeFigureOut">
              <a:rPr lang="fr-FR" smtClean="0"/>
              <a:pPr/>
              <a:t>11/02/2025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6A9E6-830D-4C1F-8A78-85A1F97AC9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2410896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D5DF-5320-45AE-AA13-40A92D991BBB}" type="datetimeFigureOut">
              <a:rPr lang="fr-FR" smtClean="0"/>
              <a:pPr/>
              <a:t>11/02/2025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6A9E6-830D-4C1F-8A78-85A1F97AC9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14734100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6AD5DF-5320-45AE-AA13-40A92D991BBB}" type="datetimeFigureOut">
              <a:rPr lang="fr-FR" smtClean="0"/>
              <a:pPr/>
              <a:t>11/02/2025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76A9E6-830D-4C1F-8A78-85A1F97AC9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1110617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6AD5DF-5320-45AE-AA13-40A92D991BBB}" type="datetimeFigureOut">
              <a:rPr lang="fr-FR" smtClean="0"/>
              <a:pPr/>
              <a:t>11/02/2025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76A9E6-830D-4C1F-8A78-85A1F97AC97C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513472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 1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0936" y="525597"/>
            <a:ext cx="11231246" cy="4817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4320244" y="1293223"/>
            <a:ext cx="1427016" cy="34379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8724094" y="1097279"/>
            <a:ext cx="1164490" cy="44337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703194" y="1700803"/>
            <a:ext cx="1971927" cy="3500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398116" y="1648552"/>
            <a:ext cx="1919849" cy="32394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Rectangle 14"/>
          <p:cNvSpPr/>
          <p:nvPr/>
        </p:nvSpPr>
        <p:spPr>
          <a:xfrm>
            <a:off x="1028178" y="2023020"/>
            <a:ext cx="1257822" cy="3500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Rectangle 15"/>
          <p:cNvSpPr/>
          <p:nvPr/>
        </p:nvSpPr>
        <p:spPr>
          <a:xfrm>
            <a:off x="1289434" y="2545535"/>
            <a:ext cx="1971927" cy="3500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Rectangle 16"/>
          <p:cNvSpPr/>
          <p:nvPr/>
        </p:nvSpPr>
        <p:spPr>
          <a:xfrm>
            <a:off x="8434816" y="2623912"/>
            <a:ext cx="1971927" cy="3500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Rectangle 17"/>
          <p:cNvSpPr/>
          <p:nvPr/>
        </p:nvSpPr>
        <p:spPr>
          <a:xfrm>
            <a:off x="3497057" y="3799569"/>
            <a:ext cx="2446543" cy="3500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Rectangle 18"/>
          <p:cNvSpPr/>
          <p:nvPr/>
        </p:nvSpPr>
        <p:spPr>
          <a:xfrm>
            <a:off x="8931205" y="4126141"/>
            <a:ext cx="1971927" cy="3500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9388405" y="4766221"/>
            <a:ext cx="1971927" cy="35006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8986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372" y="743902"/>
            <a:ext cx="11345954" cy="40632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567054" y="757647"/>
            <a:ext cx="1427016" cy="552798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945670" y="1580606"/>
            <a:ext cx="1888969" cy="44394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8535191" y="1515291"/>
            <a:ext cx="1745278" cy="43087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/>
        </p:nvSpPr>
        <p:spPr>
          <a:xfrm>
            <a:off x="7320344" y="2756263"/>
            <a:ext cx="2738055" cy="40475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8025738" y="3853543"/>
            <a:ext cx="2058787" cy="666009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8986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93943" y="0"/>
            <a:ext cx="953021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6828313" y="1136468"/>
            <a:ext cx="1427016" cy="34379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Rectangle 20"/>
          <p:cNvSpPr/>
          <p:nvPr/>
        </p:nvSpPr>
        <p:spPr>
          <a:xfrm>
            <a:off x="6980713" y="1654628"/>
            <a:ext cx="1427016" cy="39624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6915399" y="2246812"/>
            <a:ext cx="1427016" cy="39169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22"/>
          <p:cNvSpPr/>
          <p:nvPr/>
        </p:nvSpPr>
        <p:spPr>
          <a:xfrm>
            <a:off x="7019902" y="2804160"/>
            <a:ext cx="1427016" cy="34379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24"/>
          <p:cNvSpPr/>
          <p:nvPr/>
        </p:nvSpPr>
        <p:spPr>
          <a:xfrm>
            <a:off x="6823958" y="3326674"/>
            <a:ext cx="1427016" cy="34379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25"/>
          <p:cNvSpPr/>
          <p:nvPr/>
        </p:nvSpPr>
        <p:spPr>
          <a:xfrm>
            <a:off x="7072153" y="3849187"/>
            <a:ext cx="1427016" cy="34379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26"/>
          <p:cNvSpPr/>
          <p:nvPr/>
        </p:nvSpPr>
        <p:spPr>
          <a:xfrm>
            <a:off x="7019901" y="4415246"/>
            <a:ext cx="1427016" cy="417815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27"/>
          <p:cNvSpPr/>
          <p:nvPr/>
        </p:nvSpPr>
        <p:spPr>
          <a:xfrm>
            <a:off x="6954587" y="4924698"/>
            <a:ext cx="1427016" cy="404752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5896495" y="5499463"/>
            <a:ext cx="1427016" cy="44394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6928462" y="6069874"/>
            <a:ext cx="1427016" cy="34379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8986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15566" y="527956"/>
            <a:ext cx="10536057" cy="5141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1446416" y="1476103"/>
            <a:ext cx="1427016" cy="47442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997924" y="2952207"/>
            <a:ext cx="2411481" cy="65294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71799" y="4506687"/>
            <a:ext cx="2698864" cy="783576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8986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3519" y="235131"/>
            <a:ext cx="10774045" cy="642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3902232" y="1423852"/>
            <a:ext cx="1427016" cy="34379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Rectangle 4"/>
          <p:cNvSpPr/>
          <p:nvPr/>
        </p:nvSpPr>
        <p:spPr>
          <a:xfrm>
            <a:off x="5922620" y="2960915"/>
            <a:ext cx="1427016" cy="34379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141615" y="3169920"/>
            <a:ext cx="2137162" cy="34379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504609" y="3352801"/>
            <a:ext cx="1588522" cy="34379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1115488" y="4084321"/>
            <a:ext cx="2333105" cy="34379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8986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5494" y="550526"/>
            <a:ext cx="11268635" cy="5850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2652808" y="4316506"/>
            <a:ext cx="2026767" cy="78985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9474949" y="4679576"/>
            <a:ext cx="1349933" cy="67331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803902" y="5195047"/>
            <a:ext cx="2026767" cy="789851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2689866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0</Words>
  <Application>Microsoft Office PowerPoint</Application>
  <PresentationFormat>Personnalisé</PresentationFormat>
  <Paragraphs>0</Paragraphs>
  <Slides>6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7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</dc:creator>
  <cp:lastModifiedBy>GAYROLI</cp:lastModifiedBy>
  <cp:revision>21</cp:revision>
  <dcterms:created xsi:type="dcterms:W3CDTF">2016-08-20T15:30:18Z</dcterms:created>
  <dcterms:modified xsi:type="dcterms:W3CDTF">2025-02-11T10:03:32Z</dcterms:modified>
</cp:coreProperties>
</file>