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04074-4E38-46CB-84F6-A0ABB6A85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3F335C-CA16-4C43-A934-1719A1E45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95CC8F-C544-4563-94DD-1B5B43EDB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975F0-6E4B-4B31-A4ED-F40C6EC03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C66FF9-29FD-44B3-B8A4-0CAF51829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80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B024C4-10F3-49C2-9741-52844C95A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2AD34C-1EE0-460C-B539-608B3EF8E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B53A9F-265A-4F82-ADB0-99F39BCC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AF0CE06-02C9-4BBC-B01B-D99BF8B9D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30DE38-4279-4A5B-8547-6752351A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129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29C30AF-5A37-482E-B75C-567C1DF914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8AB3F0D-1FBB-4918-852A-5387B9CBD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351A74-ACDC-4592-A46B-E3A7D2BCF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C2F298-5FCA-4D48-A825-DEF5BE75F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8A85B3-A103-4301-A560-8362916D1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36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F8265A-F591-4185-8254-EEA98CF1B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A4AD3D-A737-47DE-AA97-E6628FCE0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E40F07-7431-4F33-A638-A68E58E43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569DDE-67FB-4EF9-83D0-ECEB9D7A6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30C0A9-0125-4F07-BB4E-C08500179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561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654F4B-59E0-498D-9A51-6FDBA674B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CC368A-4BDF-4373-BD89-4A69F7451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2CC339-9C3A-4A74-86DC-1FB257145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57CEF0-BF19-4DBD-8BEE-359E1D8F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8FFADE-DC0C-4D46-9878-BFE919567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001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A97AE8-8978-4FCA-8683-2E8D69E8C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850C45-2234-4829-87A6-A83C2F476E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90ED979-52BE-4600-8EF6-2E85F2259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B84ADB-E350-4450-A2D0-917DEB734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3652C3-458D-40A8-AD4C-EEECA92E3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31FCE9E-D089-4D0F-BA1C-E66EBBA9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435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AA5238-7144-47A6-99A1-5EFFFA21F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7EC077-B2F8-4E7D-A82A-A8491CDC3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6ACFA78-1D01-4096-8A06-BA78A6651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8109045-1A2B-4F1F-BA80-F3750708A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4138E3E-B2B5-4E4C-B6AA-189CE0431C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4581C8B-B2D5-4A56-8F7C-AB9A5130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8207EB6-EBB4-44DB-A58E-E3F125217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114106D-C6B8-49A4-A9D4-978FF1474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301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F2B8A1-ECC6-489B-AA5F-F9B5A8C05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0524152-52BB-4D0D-8156-29BB5AC1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DC68AE2-E137-4215-B82F-01C5637D5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D498059-CF4E-4317-BF3B-0E7EB0D93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337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1274895-67BC-46D2-A1CA-F17DBF94A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B70CDAA-F203-4A92-812C-CD72412E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9CF1D9B-E0EA-4D21-9F27-13F0EDE21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989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9703C6-755C-4A06-9701-F0C48FF57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949AFB4-5833-49D6-8A24-612AFE167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FFBDF65-61B3-4D25-A7C2-9DA10F09E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9ACB665-0426-4F3B-A9CD-FF612D6D3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D42243-5943-414D-88AC-ACB5505AD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825866-52D1-4661-95CE-9C465F2B0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97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17A280-8030-4E47-B1AE-5EAD1A7AC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87BDDF4-C7E0-4A9F-9FD1-9FB78AFB6E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A09594-7EE1-4D91-BA6A-63FB2359F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8A473E-D662-4564-A402-AD2274A83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B56713F-28CE-4892-8FC3-70AB9DC80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C3CDDEF-50BE-426A-BC10-B09AEDBDF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30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EC41924-40DC-42F0-BB8A-C54A3DA83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7D477D7-7C9D-4AD4-B825-9535FB1740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B1A875-82B8-4C3E-B6E3-CF3E7450FB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C634F-F796-427C-BD78-E623AAAAF548}" type="datetimeFigureOut">
              <a:rPr lang="fr-FR" smtClean="0"/>
              <a:t>16/06/2021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144603-93CB-481D-9C10-47C2E580D1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20F3F92-A98C-4289-B4F4-352E4BCD2D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01699-2EF8-43F0-A020-11B9404C60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521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122FED5-DA74-4C24-8C5D-07A159A175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3300" y="1233487"/>
            <a:ext cx="5105400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753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C9CEB46-D3A1-49F7-9919-274EB1F0A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2825" y="1390650"/>
            <a:ext cx="508635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065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093EE690-5F08-4E9C-A1C5-76D7EC52A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3122" y="791610"/>
            <a:ext cx="9533904" cy="329197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9869C49-01AB-4BB0-A51F-0E680C704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3122" y="4361829"/>
            <a:ext cx="9533904" cy="160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0025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2021-06-16T07:55:59Z</dcterms:created>
  <dcterms:modified xsi:type="dcterms:W3CDTF">2021-06-16T08:00:59Z</dcterms:modified>
</cp:coreProperties>
</file>