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2" r:id="rId6"/>
    <p:sldId id="261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A8FF137-A9AE-4D63-95D1-E58D8B9E45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B881029-B0E0-4641-A988-9DFB5A1249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947E7D3-0336-4A4C-8153-81268E11C3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21E86-3BE3-42A2-A5CE-85A313C6B802}" type="datetimeFigureOut">
              <a:rPr lang="fr-FR" smtClean="0"/>
              <a:t>19/10/2019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D6AF63A-9A71-40BA-A4CD-2D48CAF96E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619E52F-CE0C-4421-8B15-07E853E216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1307E-3C69-4D6C-996E-D13375DD74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5694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36333B3-58DD-416C-ABC2-191C10D25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73F7224-D15B-41BC-8227-D2F10A6286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DD86A66-C296-4642-B40A-043F3F4F72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21E86-3BE3-42A2-A5CE-85A313C6B802}" type="datetimeFigureOut">
              <a:rPr lang="fr-FR" smtClean="0"/>
              <a:t>19/10/2019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FD5456B-D171-488A-90F0-F0F8F50714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132641E-ED46-419D-BCE8-2156E01323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1307E-3C69-4D6C-996E-D13375DD74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2769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0784B91B-53C7-4358-ABE9-5ECCAE691C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798EF11-1A82-4B43-8401-E9C5E1FAC0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1CF9046-6910-4BAE-B709-627FF93844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21E86-3BE3-42A2-A5CE-85A313C6B802}" type="datetimeFigureOut">
              <a:rPr lang="fr-FR" smtClean="0"/>
              <a:t>19/10/2019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DE712A7-21B4-4189-B102-704B09D9D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C7956E0-CD69-4577-A175-0E1126D035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1307E-3C69-4D6C-996E-D13375DD74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9518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DF78822-CDEA-441E-9118-879F69B25F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4FE5EA3-F339-4D0C-B644-0BF4E52A8E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41ECA78-2FD6-4571-9ACB-6C5164BE6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21E86-3BE3-42A2-A5CE-85A313C6B802}" type="datetimeFigureOut">
              <a:rPr lang="fr-FR" smtClean="0"/>
              <a:t>19/10/2019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94A6EDF-4549-4C7D-BA45-65FAB327EC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5E3435D-30B4-47CE-9FB9-EA96C72E43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1307E-3C69-4D6C-996E-D13375DD74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4517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DE52BE8-58EB-4EA7-B1A5-1C65A509AA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67FBF4A-9EC5-43DD-A441-C77A8356FE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37641C4-EFB6-43AB-B1F8-696CD681B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21E86-3BE3-42A2-A5CE-85A313C6B802}" type="datetimeFigureOut">
              <a:rPr lang="fr-FR" smtClean="0"/>
              <a:t>19/10/2019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8C3DB7A-E8FA-4868-ABB5-CEB2A847DF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728C927-0380-4CBE-9899-E60B02D2B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1307E-3C69-4D6C-996E-D13375DD74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08460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7C6DE99-9167-4048-89AC-A3D836BCFF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892D84D-1AF2-498D-9AAD-2DD473C532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1391F7D-B7C6-4491-9B0B-CBF5A9D206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73B5314-103C-48F9-BAFE-F2BB709257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21E86-3BE3-42A2-A5CE-85A313C6B802}" type="datetimeFigureOut">
              <a:rPr lang="fr-FR" smtClean="0"/>
              <a:t>19/10/2019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FD01447-4A16-45E4-BDDD-A6DF23B57C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32177C1-7D99-48C8-BD0D-8DC056B4F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1307E-3C69-4D6C-996E-D13375DD74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9266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5C586E6-C5DA-450C-ADEE-43B29264B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37EB1F3-A327-48A9-8C16-62B3CE0AAE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A868461-8D10-4F3D-AB27-70C94EEA79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41A397A-75BA-4D78-9BE8-68C272077C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3D0DEA81-76AF-492E-BDBA-CA07A928B0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D1F88CAF-EF7B-44DA-BD8F-4F905D4C1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21E86-3BE3-42A2-A5CE-85A313C6B802}" type="datetimeFigureOut">
              <a:rPr lang="fr-FR" smtClean="0"/>
              <a:t>19/10/2019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69D37360-3A06-44DB-8949-5043AE8733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E3B1EF3D-EF19-487D-B648-D17FED031D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1307E-3C69-4D6C-996E-D13375DD74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6840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D966E1F-48D2-4AC8-9804-D89376E2E2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9C7F6D2-3A3E-4B02-BFDD-707FBB976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21E86-3BE3-42A2-A5CE-85A313C6B802}" type="datetimeFigureOut">
              <a:rPr lang="fr-FR" smtClean="0"/>
              <a:t>19/10/2019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261742B-A25B-4D3D-B7F9-F3C8208E7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D60E08E-756C-4FF6-B1FA-B37DC7FDE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1307E-3C69-4D6C-996E-D13375DD74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6791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CAEDA4D-5905-4314-84C9-1D53C131C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21E86-3BE3-42A2-A5CE-85A313C6B802}" type="datetimeFigureOut">
              <a:rPr lang="fr-FR" smtClean="0"/>
              <a:t>19/10/2019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2816A037-4D68-405E-A0CB-04B186AB4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59CA447-9D49-4892-9A8A-4DE4F8EE9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1307E-3C69-4D6C-996E-D13375DD74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2787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AA6A569-5334-4DEE-B7B5-085BAC97CF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F1EC75C-D8C0-4B39-BCFB-38285B7E41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B6F9125-AA08-4DAA-A5F3-29A3183609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5D66A44-D717-4852-B547-717DADE966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21E86-3BE3-42A2-A5CE-85A313C6B802}" type="datetimeFigureOut">
              <a:rPr lang="fr-FR" smtClean="0"/>
              <a:t>19/10/2019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08007BA-2005-45C1-A7D5-6EBC5DCC9C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827227D-F4DE-4D09-8572-1A308C171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1307E-3C69-4D6C-996E-D13375DD74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1668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946F7E1-2F2B-4C69-943A-2EA536D2DA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0884AFAA-2C97-49C0-8904-D0ADD2931C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0EA9E19-44F0-4F3F-BBAA-6D57367F69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9EA555F-4C84-4CE5-A96A-A681C8A2C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21E86-3BE3-42A2-A5CE-85A313C6B802}" type="datetimeFigureOut">
              <a:rPr lang="fr-FR" smtClean="0"/>
              <a:t>19/10/2019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B2EDD32-3DCE-4C07-AD47-F0F643ECDB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0947FEB-FA95-4B32-92D5-09B2ADD38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1307E-3C69-4D6C-996E-D13375DD74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3513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616FB54C-8617-4353-AB2F-4B63280F1D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91FADDF-42AD-4814-949C-3A80B0DAE8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1468DD6-B6FB-4FDB-AF67-2D3C110680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A21E86-3BE3-42A2-A5CE-85A313C6B802}" type="datetimeFigureOut">
              <a:rPr lang="fr-FR" smtClean="0"/>
              <a:t>19/10/2019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407EF86-BA64-4F55-8159-1544FF03DE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EC1279C-F727-45AC-BE41-EE9C4FA6DB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C1307E-3C69-4D6C-996E-D13375DD74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7351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4F38109B-FB1B-4332-85E7-31B2B95BDA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1322" y="476708"/>
            <a:ext cx="8389474" cy="5990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9429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30CD6456-4273-45FF-B505-AF18DAAB76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12863"/>
            <a:ext cx="11172407" cy="2288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38956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5CDDF4CA-C0BA-4541-9BDA-F6960EC67B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457200"/>
            <a:ext cx="8534400" cy="594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97283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76A2F389-7385-454D-84A7-43FCC4618E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1398" y="1421295"/>
            <a:ext cx="10369204" cy="4015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93068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A1406BFC-65A4-48F5-A97D-A97542409F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5817" y="940903"/>
            <a:ext cx="10633266" cy="4784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14099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5E2CD484-3873-4446-9457-1520228DE4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2185987"/>
            <a:ext cx="10363200" cy="2486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436838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0</Words>
  <Application>Microsoft Office PowerPoint</Application>
  <PresentationFormat>Grand écran</PresentationFormat>
  <Paragraphs>0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Olivier</dc:creator>
  <cp:lastModifiedBy>Olivier</cp:lastModifiedBy>
  <cp:revision>3</cp:revision>
  <dcterms:created xsi:type="dcterms:W3CDTF">2019-10-19T13:06:29Z</dcterms:created>
  <dcterms:modified xsi:type="dcterms:W3CDTF">2019-10-19T13:14:29Z</dcterms:modified>
</cp:coreProperties>
</file>