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35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A5DF29-5E0A-F632-9130-234664393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6CEA75-D79A-1547-4CF2-40279386D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18420C-1F85-9D93-5E24-09C727B2C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C0B2-FD45-41B3-8F31-7B8E4751E442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D91475-46C4-ED85-40A2-17050AEA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002909-A2E1-DA34-6563-04DF04F0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8902-B4E5-4C6C-A3F3-80937DEDA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61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17D2A6-3F03-1F47-D766-A8047C3B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D3CDF0-FF57-9ADA-C623-514642743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FFADAE-DFC4-B838-FDCC-66DB340A0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C0B2-FD45-41B3-8F31-7B8E4751E442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980F70-FB49-E401-4DED-4285BA8D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D0CBEE-6C8A-225B-9616-4C1BCDC0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8902-B4E5-4C6C-A3F3-80937DEDA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06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9554CCF-728E-E6C1-E767-B9D781EE6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A56B62-387B-05FF-E8C5-153D3007D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824ECD-7754-773E-597E-0FD31B23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C0B2-FD45-41B3-8F31-7B8E4751E442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C47D56-B4C9-8756-8D44-BF1569D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C7DD24-2D7B-7752-D22D-F0BBA724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8902-B4E5-4C6C-A3F3-80937DEDA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79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C3F53-9D79-EF4C-E00E-E88E2BAB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E8EE76-165A-00E8-292D-B35D01E91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56B9ED-F360-76CF-831A-DC32FBBB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C0B2-FD45-41B3-8F31-7B8E4751E442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3B48BF-1A5E-F957-1882-07B5727C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6F8E12-1BA3-335B-E44F-6D86B7FB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8902-B4E5-4C6C-A3F3-80937DEDA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62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D7622-6535-7CCA-BB2E-FE1D5799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0623A-BDD9-1BB2-352C-06DB7B954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F0ED3D-BC8A-9534-F510-6C9A340F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C0B2-FD45-41B3-8F31-7B8E4751E442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4A8A68-E7EB-CB0D-DB25-77EE61503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084ACA-DDCF-C220-1E04-BE060411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8902-B4E5-4C6C-A3F3-80937DEDA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47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67E0BF-1FEF-443C-C869-D2A9734E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3FA57B-4B11-2530-337C-AFE800E6B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9B85A2-5945-C4E8-BACF-C82420D62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FDFA1B-B0C5-DD43-9947-D6B58925E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C0B2-FD45-41B3-8F31-7B8E4751E442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CF38FB-F2F8-235B-3097-A90572F3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D85915-A25D-9024-4E24-1A14B2E59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8902-B4E5-4C6C-A3F3-80937DEDA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92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8BE197-3B63-E224-A80B-E5887298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A12B5B-53BB-D669-BFE3-44170C179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8C5458-4A00-E466-1CDF-A00DFAD2E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AE3599-97A7-C5BD-391B-BFC664E89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9FF3B2-3BF9-6B3F-FE6C-F9B25D391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6458627-73DE-B85D-5792-DCCAFBF5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C0B2-FD45-41B3-8F31-7B8E4751E442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362476-6D9A-47F6-33FB-6977E43D5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3574B1-1B85-ABD0-8140-38164863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8902-B4E5-4C6C-A3F3-80937DEDA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76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21C9E-724B-AD25-2E9D-83A41493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055D73E-0286-E0EE-7E97-D436B6DD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C0B2-FD45-41B3-8F31-7B8E4751E442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249377-EDF8-37D2-D646-EEDCF767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6DF92D-B30F-7AC1-9081-00BC083A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8902-B4E5-4C6C-A3F3-80937DEDA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86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01D887-4D11-6ED4-25E1-6B565F08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C0B2-FD45-41B3-8F31-7B8E4751E442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2F37C9F-0C41-4D68-51DD-AD485C5B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B60ED8-968F-E4A2-BFCE-01FD65F0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8902-B4E5-4C6C-A3F3-80937DEDA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03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0B55A-9002-940A-05FC-E347AAD7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C6EC24-2D52-F3E7-9113-0294E2DA5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2478BD-C787-440B-DB4B-10D809662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463E76-4C3A-7CA1-58C3-C5F23315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C0B2-FD45-41B3-8F31-7B8E4751E442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923DD5-AEC9-9E3C-3E12-61243567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2688D0-61E6-C126-FCE3-E04DF681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8902-B4E5-4C6C-A3F3-80937DEDA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4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0EB8EE-CB76-C2AD-031F-0D69D8E5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20A49D-7E01-5B52-8A64-DA12F02F7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F26C90-4E6D-C15E-43EE-9BB23711B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D61C94-2966-E24A-CD7C-BD875DCE3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C0B2-FD45-41B3-8F31-7B8E4751E442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56C388-E04C-0FB1-B749-AEE87862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A7D0B5-306E-AB66-2598-88BBA288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8902-B4E5-4C6C-A3F3-80937DEDA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79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E33B47B-19D5-1A84-EC37-86A3F318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C2599B-13E9-8A32-A780-3783A19C8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90E6BA-F7C6-F8F0-E5BC-7BB0201AA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2C0B2-FD45-41B3-8F31-7B8E4751E442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4680EA-D33C-BF85-742E-6CA83DE4D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8449D8-9411-E3D8-9D29-FC7EA9668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A8902-B4E5-4C6C-A3F3-80937DEDA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7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6DF30CE-BE06-F569-C240-FBA97B380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42" y="0"/>
            <a:ext cx="10523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7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568F7A-35B0-6199-F307-155EE40E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29"/>
            <a:ext cx="12192000" cy="66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563484F-3E67-AA2B-3303-E7F5ECF00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263"/>
            <a:ext cx="12192000" cy="445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1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E6E14DA-783B-A6A9-8C3A-04AD3DF93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88" y="1218891"/>
            <a:ext cx="9126224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173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Olivier Gayrard</dc:creator>
  <cp:lastModifiedBy>Olivier Gayrard</cp:lastModifiedBy>
  <cp:revision>1</cp:revision>
  <dcterms:created xsi:type="dcterms:W3CDTF">2025-05-14T07:06:01Z</dcterms:created>
  <dcterms:modified xsi:type="dcterms:W3CDTF">2025-05-14T07:08:48Z</dcterms:modified>
</cp:coreProperties>
</file>