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63" r:id="rId10"/>
    <p:sldId id="264" r:id="rId11"/>
    <p:sldId id="265" r:id="rId12"/>
    <p:sldId id="268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7351C5-A297-4936-B1D3-796EFC0C5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EDC8BB-4007-4187-B332-07CD12DD6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116869-5A5A-40B4-A1D3-AAD9008E1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084D-01DC-424B-8948-8D160D9F9AEB}" type="datetimeFigureOut">
              <a:rPr lang="fr-FR" smtClean="0"/>
              <a:t>28/10/2019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D8C990-CB5D-4017-AE04-FECB557AF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EB1D6D-186F-4B44-866F-9E1ECA661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EAEE-FF08-4F23-B1EE-BBB1339C7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030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5C4075-BFAD-4176-96E4-EC147AF68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B1C6EEE-DFB8-4440-945F-3A71BFB9F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6FBF18-5256-40F2-A53F-FAB4B6F1A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084D-01DC-424B-8948-8D160D9F9AEB}" type="datetimeFigureOut">
              <a:rPr lang="fr-FR" smtClean="0"/>
              <a:t>28/10/2019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DE9A07-995D-4B62-8854-4103C92FE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518C9E-2B44-4F7B-B4C0-4192554F4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EAEE-FF08-4F23-B1EE-BBB1339C7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19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E8DE2E6-14F5-47E7-87EF-26554306F6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EB9602-0EDE-424E-A390-FA48331A9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9191ED-4EE4-4315-95A9-B9DD01F2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084D-01DC-424B-8948-8D160D9F9AEB}" type="datetimeFigureOut">
              <a:rPr lang="fr-FR" smtClean="0"/>
              <a:t>28/10/2019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8FFBBA-9FD7-4F04-AE20-4940A9682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67FC10-DEAC-444B-87E6-5AEA9AC2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EAEE-FF08-4F23-B1EE-BBB1339C7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66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CE6EC5-1236-4A8E-A0FD-DD64F30C6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A712CB-72A8-4DB0-9B1F-F74C7FF89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217A24-3106-449F-B73A-804CBE5F0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084D-01DC-424B-8948-8D160D9F9AEB}" type="datetimeFigureOut">
              <a:rPr lang="fr-FR" smtClean="0"/>
              <a:t>28/10/2019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5F0820-F3C7-4D8E-9945-551446C83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3A92F5-BD11-4F6F-A453-624E9F0FA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EAEE-FF08-4F23-B1EE-BBB1339C7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92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405EE2-BFF0-4812-AC0C-5F66E0B3B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738EE2-69C2-4E8B-B454-16959BC60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EBB5B7-2AC5-4414-9A61-3C6DA98BB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084D-01DC-424B-8948-8D160D9F9AEB}" type="datetimeFigureOut">
              <a:rPr lang="fr-FR" smtClean="0"/>
              <a:t>28/10/2019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1598B2-2671-4AD1-A478-3805D58C9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5881AB-FB65-4FD9-9273-1C8C2194F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EAEE-FF08-4F23-B1EE-BBB1339C7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54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2D017B-3E1C-4BEB-980C-1E6284BE2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3E7E68-0CCB-4A6B-8B5B-81D3A51B3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4C99B7B-C9B4-43FA-A5B4-D1E8D1FD3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A6B275-A137-4C6B-8CAA-C9154A009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084D-01DC-424B-8948-8D160D9F9AEB}" type="datetimeFigureOut">
              <a:rPr lang="fr-FR" smtClean="0"/>
              <a:t>28/10/2019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7DC9836-40CF-4FA2-9932-2B250358D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92246-740D-46B2-B6E4-524ECBF74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EAEE-FF08-4F23-B1EE-BBB1339C7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21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C67FC8-3B98-4E78-BB02-651C030B8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685430-B1EC-49CF-9017-E6163E0C0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72D65-C450-4111-851E-49485A684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9E60388-C100-4BEC-98B3-83CA7FF3F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F5ACDF4-0A1D-4BA9-B9C9-1E3EBF0C65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E860D44-E501-4D88-82DB-7CF81B980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084D-01DC-424B-8948-8D160D9F9AEB}" type="datetimeFigureOut">
              <a:rPr lang="fr-FR" smtClean="0"/>
              <a:t>28/10/2019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9AD4667-6FCC-44BA-B3A8-68DDE9CC9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AC99321-DE08-4FB5-99C0-8AEB3FD44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EAEE-FF08-4F23-B1EE-BBB1339C7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21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33449B-FEB7-4DDC-A8AE-A7F01EEBF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700B526-5A07-444F-8C13-0A302391A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084D-01DC-424B-8948-8D160D9F9AEB}" type="datetimeFigureOut">
              <a:rPr lang="fr-FR" smtClean="0"/>
              <a:t>28/10/2019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99008C-E2DE-46C0-8F68-28BE5143E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0B5608-CEA0-4D50-A952-C8051B10F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EAEE-FF08-4F23-B1EE-BBB1339C7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21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94311E5-AF14-4378-88F3-5E9EFEA97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084D-01DC-424B-8948-8D160D9F9AEB}" type="datetimeFigureOut">
              <a:rPr lang="fr-FR" smtClean="0"/>
              <a:t>28/10/2019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0C28E63-36D7-46CA-8054-EFC959961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BC7D6C-04AE-488E-9399-25BD6B585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EAEE-FF08-4F23-B1EE-BBB1339C7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012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77CF6B-F23C-451F-AAD7-635B1F078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2E0EA5-23B1-43F3-A97F-41D448FF9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578ACC-63B9-455E-8095-DD271493E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1E370AE-3B7C-467C-A3CE-F597A16EB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084D-01DC-424B-8948-8D160D9F9AEB}" type="datetimeFigureOut">
              <a:rPr lang="fr-FR" smtClean="0"/>
              <a:t>28/10/2019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BF3EC87-2C44-4707-950F-B5518ED1C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AF231F-3992-42AD-B644-6738790E7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EAEE-FF08-4F23-B1EE-BBB1339C7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4139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AA2693-0CC9-4FD2-A4FC-3A65A7DB5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3D5D796-F87A-4062-8331-D91C1BE1F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E9BCAD8-A250-4F4F-906E-A6BEC5400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EC94A2-C0A0-4EA6-BE8B-DBBC1295A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084D-01DC-424B-8948-8D160D9F9AEB}" type="datetimeFigureOut">
              <a:rPr lang="fr-FR" smtClean="0"/>
              <a:t>28/10/2019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ED79A9-16F6-4A2A-8942-298CF82DF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9AAD10-0491-4952-A81B-B9B9FD6A8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EAEE-FF08-4F23-B1EE-BBB1339C7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46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401A6D8-F1B3-4666-996B-CC7BD77EF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110AF7-3EA1-441F-B004-E49419B4F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A8540D-3C06-4508-A1E5-9EBAEEE1DF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A084D-01DC-424B-8948-8D160D9F9AEB}" type="datetimeFigureOut">
              <a:rPr lang="fr-FR" smtClean="0"/>
              <a:t>28/10/2019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44C9AB-420A-476E-B5AF-24E61A1DC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C0ED08-1748-41AD-AB8F-4BCFC812B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0EAEE-FF08-4F23-B1EE-BBB1339C7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46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470277C-8E0E-4B79-A9D7-A2797DF01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037" y="1135578"/>
            <a:ext cx="8789926" cy="45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45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712F49D-0DE8-4E3A-86D9-D7A5B9605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930" y="60665"/>
            <a:ext cx="6970643" cy="676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71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7BB1822-1387-4656-B6E7-2C460EE83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208" y="124394"/>
            <a:ext cx="5075583" cy="660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39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779043D-18AE-4BA3-9C75-A14B8F69D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251" y="158950"/>
            <a:ext cx="6961497" cy="65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58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22A976A-9E65-4F74-9E19-101DA81EA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165" y="647977"/>
            <a:ext cx="7129669" cy="556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25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E1A0ED9-EDED-49F8-891A-7536FFE93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558" y="2190336"/>
            <a:ext cx="7950884" cy="24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14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B0F68E0-A004-4956-B5A8-AF4392062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5" y="661987"/>
            <a:ext cx="889635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13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3732807-CE73-4571-845C-A36182FDE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422" y="821427"/>
            <a:ext cx="8295156" cy="201453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D08BAA5-68F6-44F4-9CC1-A0C7EEFBD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973" y="3189081"/>
            <a:ext cx="7516054" cy="284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10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9B18CAA-F5F5-46E4-90B3-5EBDD8FF9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452" y="77188"/>
            <a:ext cx="9819861" cy="676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35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37CF12-EC6C-4CEF-A084-FA9BAB26E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69" y="993914"/>
            <a:ext cx="11894492" cy="482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62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6FCCA81-7F76-453D-B675-FDD9CAE96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8836"/>
            <a:ext cx="12204456" cy="291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85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8F9FF30-8836-4C39-A5C4-AA044E1DF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30" y="2731708"/>
            <a:ext cx="5440030" cy="139458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5C63180-8B37-4051-885A-98383496E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453" y="62420"/>
            <a:ext cx="5989982" cy="647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563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Grand écran</PresentationFormat>
  <Paragraphs>0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</dc:creator>
  <cp:lastModifiedBy>Olivier</cp:lastModifiedBy>
  <cp:revision>5</cp:revision>
  <dcterms:created xsi:type="dcterms:W3CDTF">2019-10-28T10:35:52Z</dcterms:created>
  <dcterms:modified xsi:type="dcterms:W3CDTF">2019-10-28T10:42:48Z</dcterms:modified>
</cp:coreProperties>
</file>