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84C450-49E3-4917-8342-04210FEA5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E38786-EFD1-4065-98B1-8329E900B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2E3AD6-83B6-435B-8527-CB12A3F1A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1FD131-8482-4837-AA7E-34954F371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41C63A-C003-40C4-A3FC-163790C86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74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6E16C1-6923-4D90-9766-95E2A559A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6EE99E-D63A-480C-8806-B23257802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3AD948-5D5D-4607-8676-83C5995BE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97EF71-B8E7-4274-BAB7-20CEA3DE0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13BED4-2798-442A-956C-DC0F9D8EB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62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3D8B226-79AB-4F59-A73A-76C87066A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7EB704-DCD2-48F9-B011-1EF1F59B5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781EA5-BC0C-459A-840E-7A04C4137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50738A-6387-4149-BCD3-4FD97F21E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F1460D-9928-47E0-8CA8-71C1A82AA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14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B9D0F7-CD07-42AE-9B4A-5D51B91C6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1414C5-2FB9-42E2-A508-9654804B9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3B1408-87F3-4DDF-B23D-D34844668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181287-8309-492E-AC2A-2216F6DCE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F812C6-B415-4C56-94E6-C10A0157F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860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A7ABBE-1F03-45B2-8DE4-984953FFB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4E6191-D0A7-4AC3-B0C8-D64999C76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44DCD3-CA70-41B5-B07A-4C28CCAD1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91E6C4-E873-43CF-8B89-85D3670E4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0B62BA-3DEC-48C8-94BE-D515829EF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032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63BCF5-3A9D-41DD-96C8-4A8F7526A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52DA8D-7F55-4AF9-966E-D5659F1490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63B4CF-8FA4-4CA1-87BD-CEF70C5C0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F4C1D5-EACB-4B26-B94A-3ED3A76F1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31F8B4-5C56-4605-BDA4-788C1E286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558ECA-4882-47C6-9EA7-F28EBE400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6282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4C1E12-33DE-4F4C-9A7C-C4ABB1785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5B04E6-80E9-40DB-9659-820A869A0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38DB5D-8428-466B-941B-86545310D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2C0703-2022-4C9C-A149-665F88FBE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1E0AB4-54B4-454D-8B98-BBCBBCD98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07608E9-FBCF-4EF7-91FA-FBE17B1CA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8B006B6-13B5-4CF1-975D-2F343B0AD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0E4E0E2-A634-4664-BF14-7BB63BB37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375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788EEC-C2D8-40C3-BA31-2E1F96FF3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8B57FB-08BC-4969-821D-775B3138C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2A86CC5-FE3F-48E4-8141-C1B21BC42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B20E6AB-8F56-4BAF-A730-C07D45AB1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70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DB37A05-7C58-48C9-9693-CD4865600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D52E820-B7F3-4248-94AE-44FD3CAB0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00C3D1-1C8A-4347-9A60-92DF73F54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2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8AE8B-88D7-4891-A034-B2F8AB4CD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328AD6-F981-48EF-BC61-3AF5C94B3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1A6D4B-7574-4C3E-876D-C79D8D254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1D5D31-1371-44C0-8D3E-A48C3A645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697BD5-806A-41C5-BD96-816E4A14D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F5ACA8-5105-42EE-8022-81B11D1E3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628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23D45-B547-4A24-9E48-10DD35A47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0D08608-9AD7-4E29-9E3A-E729E75051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73704EE-C988-461B-8943-7AC79F8EF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5F98F8-EC7B-4E47-A420-73BAC06BF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01BAC1-2982-46B0-818C-1861A386B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5365C9-573C-49D6-AC8F-BF6C8E6AA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83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3783E34-90D9-4C9A-AB43-6FA6FF664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9C09D1-26FD-4834-BE2D-CC419A69A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A10612-77BC-46F1-AC0C-95F3A2452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E49AB-272F-439A-B03E-8E9BF15ACE07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209E3D-890C-4E69-8804-AC991AB709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2186AC-FCDC-43FD-A003-A522976E9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AAC1E-57D1-4BF1-941D-FE7BB29F8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25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B856357-A32E-4C5E-8A29-BD58A5BD8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12" y="1123950"/>
            <a:ext cx="11687175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82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58530CE-00CE-4B29-B4E2-E7EAFBABF2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32" y="2397194"/>
            <a:ext cx="11726336" cy="206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73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D6941ED-FF46-4977-8A6B-BB8693B2E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712" y="363434"/>
            <a:ext cx="9369287" cy="6131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813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5A9BA2E-5FDA-43CB-A5B2-2DBDE805D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865" y="1885122"/>
            <a:ext cx="11163426" cy="308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2326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2019-10-19T13:16:58Z</dcterms:created>
  <dcterms:modified xsi:type="dcterms:W3CDTF">2019-10-19T13:19:57Z</dcterms:modified>
</cp:coreProperties>
</file>