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E43990-C0E0-49F2-B333-A243354DF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50832A-B3CF-4755-97B2-E5CF56665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BD9C13-9370-4CA5-B290-9144C57E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E3FDE4-75E6-4857-945D-CE96CD31B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05E0C8-036A-414D-84F1-FE8546186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676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13F143-4591-4837-917E-159089BD0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2F4191-4D34-44E2-9C8F-3C1E11CA7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4F537F-1027-4CE1-8DF4-7575154E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2AE93A-61C9-4A11-959F-00EE3B97F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B7B867-EA2C-4A22-B851-BCB5F6C8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06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2354A15-6EC2-4C57-BBF2-45F39899F6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2190C70-5D1A-4668-9DCE-3A487694D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7E49DB-C392-4AA2-87D1-467A7FCD0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B7E342-833F-4B76-879E-984F78F7B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73E2F0-ED1A-4745-834B-B2A14785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6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0EA92-DC49-49B8-8A43-2A81B1206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0B0954-745F-4FE9-9481-E428CEC38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EDB461-AB2A-4B6F-8BEB-B95090D2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F6F442-1F48-4394-BFB1-1F5D67DF1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A9A834-0F93-4098-B5E2-7D14E7CA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82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2F2EE-AC77-44B8-BCB1-C9357C338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FBDE0C-22CC-473F-8D91-B65EEE95C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A7464A-3C5D-4E6C-BAEB-5BB44A5CE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E5D0B9-B770-4A06-84FF-C0584A0A0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120115-C498-4575-B152-49CA68275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87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54FABA-74F1-4E9A-A0DC-7483DE742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045ABF-50C2-493C-9AE9-9222807CC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0E47A4-11D5-4DEA-A471-77C6FA161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FA6358-81B8-429A-9DE4-9F5E97962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2DFAF3-2681-4F33-99C5-0388DDD6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BD66E2-B23F-4FB6-810B-1595237C0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20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717A4D-C4A1-4E4E-9636-D2CEA6DBD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161372-87D2-45C7-97F1-3204DCB6B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9A623F-B212-4E71-836B-D0321292A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61C379-433F-447A-93A7-1131F0C5B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C3A2FEB-A7EA-4FC5-91E8-4B9619757F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351DA3-38AB-414E-B5A8-BA4811E47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0B77C77-DCE0-4F92-A7AD-7B3E78BE9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211ABCC-D0C9-4A74-B423-78CFE4886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66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C98F9E-A213-4663-A9C6-82DB03588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9CB5B2-3346-47E8-9048-70180A48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207D6E1-1667-48DE-956A-5DA1471A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AEA984-DD48-47D9-B891-3D0C24725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929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DDF8A7-284E-4BA7-88E6-DC8A9CF72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6CBCA2D-83A0-4FA9-9C8E-57F00F4C1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145F21-3D78-450C-82FF-D5734FFED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20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FE01FE-ACE8-4558-9840-2AEBDC639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4D20BA-7315-4AA6-B636-50A78C8A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F44CF5-1BB6-4870-88AE-1F8BFBADD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63602F-A15F-49E8-9221-3B104E4A9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B4C96C-64FB-4CBD-880F-0A33398E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F91484-EB74-4814-B848-EF51C8B0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29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B446EB-E845-48CB-BE80-DCB1846E3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EFF001-D91E-4729-A666-DD18E8046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576358-2133-425F-8322-05CA715781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CBCC7C-0054-4C0E-A44C-62BA4E1CA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7C8296-CA9D-43B7-9D25-10690D5F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CEBEF2-A0E1-4196-9039-51ACF8EB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66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743945-7FA4-4A2B-B545-635B1769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D7C242-D026-445A-BBF0-70B9BEEF2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8D78D7-F097-427C-8F25-70961EFB8F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FED85-7ACE-4A76-B456-64AE89D23CCD}" type="datetimeFigureOut">
              <a:rPr lang="fr-FR" smtClean="0"/>
              <a:t>09/11/2019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212D3B-FD53-43E8-99DC-7B2D35FE0D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6EA267-8FE6-47DE-AD68-E64B34CC8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0E90-9C3B-474F-B8A2-FF55ECD5FD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19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9A051DA-20CD-4F06-ACB2-B4738D89C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81" y="1136374"/>
            <a:ext cx="10193237" cy="458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6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A6FB232-8F7A-49F0-8FCF-928C88902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835" y="156083"/>
            <a:ext cx="8322364" cy="654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97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8CD2ABC-89CB-491C-9CE9-172785EBE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787" y="279698"/>
            <a:ext cx="8142425" cy="629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122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2019-11-09T09:13:06Z</dcterms:created>
  <dcterms:modified xsi:type="dcterms:W3CDTF">2019-11-09T09:15:15Z</dcterms:modified>
</cp:coreProperties>
</file>