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A9EC1F-B0AC-4C43-876A-8FCCA0B23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62B7082-6DD9-46CE-A13B-94705A5AC6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FAA6D2-8FE0-4430-961C-3603D7689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9F1D-B43C-4946-98AB-754233B8277B}" type="datetimeFigureOut">
              <a:rPr lang="fr-FR" smtClean="0"/>
              <a:t>09/09/2019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C27D45-FA8A-4354-B382-00D58F28F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2E92AB-4077-4076-9617-A163E083B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8A3A-5BFC-4B53-B872-2F4DF0E3BA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306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CF601F-BAA5-4B10-9854-9F6E34394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44539D0-89E5-408F-8D6E-3F7D109E8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DC220C-AD80-49BE-9743-7151ABCA0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9F1D-B43C-4946-98AB-754233B8277B}" type="datetimeFigureOut">
              <a:rPr lang="fr-FR" smtClean="0"/>
              <a:t>09/09/2019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F5E840-D5A5-4FE0-8701-601015CFC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0C3911-7E41-49A3-8751-71306C5A5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8A3A-5BFC-4B53-B872-2F4DF0E3BA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050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988AE8D-FDF1-411D-A07F-C3A0A3AB99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76B6240-2F0F-4042-ADB1-A0DF9ED89B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AC560B-EA00-46A1-8D74-2D9B6716D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9F1D-B43C-4946-98AB-754233B8277B}" type="datetimeFigureOut">
              <a:rPr lang="fr-FR" smtClean="0"/>
              <a:t>09/09/2019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EE73B0-CBE6-46BC-B67E-3FBD16414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D689D7-F09B-400C-9F96-1206F529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8A3A-5BFC-4B53-B872-2F4DF0E3BA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889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B41483-9042-4A3A-ABBD-4410C2544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0D1D5D-40C8-4B01-AD3E-B9EE6203E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6D04E6-1106-40CD-8AC0-60F3BF5AE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9F1D-B43C-4946-98AB-754233B8277B}" type="datetimeFigureOut">
              <a:rPr lang="fr-FR" smtClean="0"/>
              <a:t>09/09/2019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63CCB6-8C4F-4D43-9CC3-86AB79E40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1C0059-2B7E-4708-9CDB-B93A587ED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8A3A-5BFC-4B53-B872-2F4DF0E3BA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3562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B5140A-AE60-4450-9B88-C9360737C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E1F3F33-AD92-40B0-8CEC-E4BF2A88E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232E24-BCA7-488E-B9CB-8EAB17652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9F1D-B43C-4946-98AB-754233B8277B}" type="datetimeFigureOut">
              <a:rPr lang="fr-FR" smtClean="0"/>
              <a:t>09/09/2019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0D6964-CDB1-4229-969F-55832634B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C455C0-ECF5-4DB7-963E-15BC09EE9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8A3A-5BFC-4B53-B872-2F4DF0E3BA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0838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E928FA-BAF7-4947-9472-594393752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7D0D51-40A2-48E0-806B-89641AABDF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54FCF4B-0705-4FE8-AF41-0EC9A38D8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EA41CA3-42AF-404E-88F4-A4023CD73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9F1D-B43C-4946-98AB-754233B8277B}" type="datetimeFigureOut">
              <a:rPr lang="fr-FR" smtClean="0"/>
              <a:t>09/09/2019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FA16AA5-FE93-492A-BD06-EFFB80B30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E0D918A-F8DD-4916-BDEC-1E7ADFD83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8A3A-5BFC-4B53-B872-2F4DF0E3BA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00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05B629-59A4-4739-AAA3-BAB13B528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0B7D71-F7FC-4F44-A56F-519A5F586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56BB1A2-C5E9-4ABC-8531-327035343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D7D3EB1-3A0E-4D33-AE4B-207F9EBC20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889B400-9195-4AA9-A017-9F2D5F9B4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B7F3FE8-BB71-4302-ACD7-FB32A175F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9F1D-B43C-4946-98AB-754233B8277B}" type="datetimeFigureOut">
              <a:rPr lang="fr-FR" smtClean="0"/>
              <a:t>09/09/2019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40E1611-3D03-4C95-BEEE-1D47E535B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264F20D-7F06-40A6-9B5F-6F264DDE6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8A3A-5BFC-4B53-B872-2F4DF0E3BA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3875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E1997C-772D-44F1-B10C-BAF068C97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AB1869C-7202-40C2-AFC9-74E6A7FF6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9F1D-B43C-4946-98AB-754233B8277B}" type="datetimeFigureOut">
              <a:rPr lang="fr-FR" smtClean="0"/>
              <a:t>09/09/2019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9D7A6B6-6366-4BA4-957E-59D86D029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E80AEDC-AF3D-4A53-98B0-F2EEDC8D7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8A3A-5BFC-4B53-B872-2F4DF0E3BA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7097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22BF167-0546-4D38-8EC2-4504EFE65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9F1D-B43C-4946-98AB-754233B8277B}" type="datetimeFigureOut">
              <a:rPr lang="fr-FR" smtClean="0"/>
              <a:t>09/09/2019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5E79286-639F-40D1-838E-1B060946E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73DEAD5-FEA0-4591-94C3-CCE1335DC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8A3A-5BFC-4B53-B872-2F4DF0E3BA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484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E4F358-127C-42DC-B9E4-C00F9B130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941C55-4F9F-4246-8E3B-DB665E33E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F67BB15-F839-42AA-811D-167D1B201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35A22D0-ED12-4B95-8416-61E634949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9F1D-B43C-4946-98AB-754233B8277B}" type="datetimeFigureOut">
              <a:rPr lang="fr-FR" smtClean="0"/>
              <a:t>09/09/2019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BEC861-220B-4B21-BA39-3ACCBDE8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078FEE-5CDC-4BF9-B8CA-C9147A34A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8A3A-5BFC-4B53-B872-2F4DF0E3BA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59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825DC0-ECD6-4306-863A-9B9230553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FA8C7CE-2FCE-4B44-9984-6C188D4265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441A2B4-94B0-4368-BA36-47A3157E05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3D56782-63D0-462A-9D69-24C1AE437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9F1D-B43C-4946-98AB-754233B8277B}" type="datetimeFigureOut">
              <a:rPr lang="fr-FR" smtClean="0"/>
              <a:t>09/09/2019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036B3BA-2DAB-46C4-B799-E1CC2D10E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7A8C226-273D-4145-8332-FFE379466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8A3A-5BFC-4B53-B872-2F4DF0E3BA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4266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DCC2C4D-D1E6-4FEA-9587-A7D274BC0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569DC0A-DFA8-4862-91A1-D8EA5FDBD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936F5C-F279-46D5-9700-66AB07F702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E9F1D-B43C-4946-98AB-754233B8277B}" type="datetimeFigureOut">
              <a:rPr lang="fr-FR" smtClean="0"/>
              <a:t>09/09/2019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B2CCCB-EC0B-4495-80DB-C6654FF362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92CC09-966C-42CD-8D54-2046A32F7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08A3A-5BFC-4B53-B872-2F4DF0E3BA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6851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AC9CF3-E233-491C-8EE0-54A957009E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D6AC027-4D0F-496C-9D20-0DD4AB553D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5585904-195D-45CE-A57F-F8BB5D809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806" y="119270"/>
            <a:ext cx="6468743" cy="657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97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A89C980-C7D0-4D43-A2C4-DEEEA4AF0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856" y="145774"/>
            <a:ext cx="5399553" cy="671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10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87B1292-6643-48AE-AD9E-BCEE7E760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58" y="1457739"/>
            <a:ext cx="11031000" cy="314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849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D45741E-EEFB-408A-9E20-91CF15EAD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46" y="742122"/>
            <a:ext cx="11068381" cy="511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78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1C06B93-EFB6-4A80-8199-D9832975D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70" y="1985236"/>
            <a:ext cx="11343860" cy="288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552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B9CDB6B-D26F-447C-969B-6B0A06CBA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026" y="249145"/>
            <a:ext cx="5950225" cy="654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65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E2F2464-E60E-4FFC-B1DC-CE5426B89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383" y="371061"/>
            <a:ext cx="8124159" cy="622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942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224BBD8-2F4D-4471-99EB-845AB9180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071" y="1245705"/>
            <a:ext cx="10408372" cy="414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15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65305CF-5ADC-4869-BCBE-05D390AF1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599" y="169751"/>
            <a:ext cx="5088835" cy="680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991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00530BE-C14F-40FA-AB42-E1BBBA290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016" y="0"/>
            <a:ext cx="6015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8497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Grand écran</PresentationFormat>
  <Paragraphs>0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</dc:creator>
  <cp:lastModifiedBy>Olivier</cp:lastModifiedBy>
  <cp:revision>1</cp:revision>
  <dcterms:created xsi:type="dcterms:W3CDTF">2019-09-09T15:09:59Z</dcterms:created>
  <dcterms:modified xsi:type="dcterms:W3CDTF">2019-09-09T15:18:17Z</dcterms:modified>
</cp:coreProperties>
</file>