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>
      <p:cViewPr varScale="1">
        <p:scale>
          <a:sx n="72" d="100"/>
          <a:sy n="72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Modifier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E7C42E-3F01-47D1-91F1-6B8126CF9D92}" type="datetimeFigureOut">
              <a:rPr lang="fr-FR" smtClean="0"/>
              <a:t>29/08/2016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35A84A-639E-46D5-8284-0985B480AE8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244754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E7C42E-3F01-47D1-91F1-6B8126CF9D92}" type="datetimeFigureOut">
              <a:rPr lang="fr-FR" smtClean="0"/>
              <a:t>29/08/2016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35A84A-639E-46D5-8284-0985B480AE8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82252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E7C42E-3F01-47D1-91F1-6B8126CF9D92}" type="datetimeFigureOut">
              <a:rPr lang="fr-FR" smtClean="0"/>
              <a:t>29/08/2016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35A84A-639E-46D5-8284-0985B480AE8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186391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E7C42E-3F01-47D1-91F1-6B8126CF9D92}" type="datetimeFigureOut">
              <a:rPr lang="fr-FR" smtClean="0"/>
              <a:t>29/08/2016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35A84A-639E-46D5-8284-0985B480AE8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154590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E7C42E-3F01-47D1-91F1-6B8126CF9D92}" type="datetimeFigureOut">
              <a:rPr lang="fr-FR" smtClean="0"/>
              <a:t>29/08/2016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35A84A-639E-46D5-8284-0985B480AE8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624905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E7C42E-3F01-47D1-91F1-6B8126CF9D92}" type="datetimeFigureOut">
              <a:rPr lang="fr-FR" smtClean="0"/>
              <a:t>29/08/2016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35A84A-639E-46D5-8284-0985B480AE8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167715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E7C42E-3F01-47D1-91F1-6B8126CF9D92}" type="datetimeFigureOut">
              <a:rPr lang="fr-FR" smtClean="0"/>
              <a:t>29/08/2016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35A84A-639E-46D5-8284-0985B480AE8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633083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E7C42E-3F01-47D1-91F1-6B8126CF9D92}" type="datetimeFigureOut">
              <a:rPr lang="fr-FR" smtClean="0"/>
              <a:t>29/08/2016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35A84A-639E-46D5-8284-0985B480AE8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301828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E7C42E-3F01-47D1-91F1-6B8126CF9D92}" type="datetimeFigureOut">
              <a:rPr lang="fr-FR" smtClean="0"/>
              <a:t>29/08/2016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35A84A-639E-46D5-8284-0985B480AE8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701956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E7C42E-3F01-47D1-91F1-6B8126CF9D92}" type="datetimeFigureOut">
              <a:rPr lang="fr-FR" smtClean="0"/>
              <a:t>29/08/2016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35A84A-639E-46D5-8284-0985B480AE8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680485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E7C42E-3F01-47D1-91F1-6B8126CF9D92}" type="datetimeFigureOut">
              <a:rPr lang="fr-FR" smtClean="0"/>
              <a:t>29/08/2016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35A84A-639E-46D5-8284-0985B480AE8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906826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E7C42E-3F01-47D1-91F1-6B8126CF9D92}" type="datetimeFigureOut">
              <a:rPr lang="fr-FR" smtClean="0"/>
              <a:t>29/08/2016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35A84A-639E-46D5-8284-0985B480AE8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82405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ZoneTexte 52"/>
          <p:cNvSpPr txBox="1"/>
          <p:nvPr/>
        </p:nvSpPr>
        <p:spPr>
          <a:xfrm>
            <a:off x="6810945" y="5759678"/>
            <a:ext cx="135450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100" dirty="0"/>
              <a:t>HETEROGENE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58CF1-67D5-470C-B23C-E07043164682}" type="slidenum">
              <a:rPr lang="fr-FR" smtClean="0"/>
              <a:pPr/>
              <a:t>1</a:t>
            </a:fld>
            <a:endParaRPr lang="fr-FR"/>
          </a:p>
        </p:txBody>
      </p:sp>
      <p:sp>
        <p:nvSpPr>
          <p:cNvPr id="5" name="ZoneTexte 4"/>
          <p:cNvSpPr txBox="1"/>
          <p:nvPr/>
        </p:nvSpPr>
        <p:spPr>
          <a:xfrm>
            <a:off x="5663952" y="3244334"/>
            <a:ext cx="1584176" cy="36933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dirty="0"/>
              <a:t>MELANGE</a:t>
            </a:r>
          </a:p>
        </p:txBody>
      </p:sp>
      <p:sp>
        <p:nvSpPr>
          <p:cNvPr id="23" name="ZoneTexte 22"/>
          <p:cNvSpPr txBox="1"/>
          <p:nvPr/>
        </p:nvSpPr>
        <p:spPr>
          <a:xfrm>
            <a:off x="2855640" y="764704"/>
            <a:ext cx="1512168" cy="36933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dirty="0"/>
              <a:t>MISCIBLES</a:t>
            </a:r>
          </a:p>
        </p:txBody>
      </p:sp>
      <p:sp>
        <p:nvSpPr>
          <p:cNvPr id="24" name="ZoneTexte 23"/>
          <p:cNvSpPr txBox="1"/>
          <p:nvPr/>
        </p:nvSpPr>
        <p:spPr>
          <a:xfrm>
            <a:off x="8544274" y="633243"/>
            <a:ext cx="1593375" cy="646331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dirty="0"/>
              <a:t>NON MISCIBLES</a:t>
            </a:r>
          </a:p>
        </p:txBody>
      </p:sp>
      <p:sp>
        <p:nvSpPr>
          <p:cNvPr id="25" name="ZoneTexte 24"/>
          <p:cNvSpPr txBox="1"/>
          <p:nvPr/>
        </p:nvSpPr>
        <p:spPr>
          <a:xfrm>
            <a:off x="8544274" y="5797719"/>
            <a:ext cx="1593375" cy="36933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dirty="0"/>
              <a:t>INSOLUBLES</a:t>
            </a:r>
          </a:p>
        </p:txBody>
      </p:sp>
      <p:sp>
        <p:nvSpPr>
          <p:cNvPr id="26" name="ZoneTexte 25"/>
          <p:cNvSpPr txBox="1"/>
          <p:nvPr/>
        </p:nvSpPr>
        <p:spPr>
          <a:xfrm>
            <a:off x="2855640" y="5797719"/>
            <a:ext cx="1512168" cy="36933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dirty="0"/>
              <a:t>SOLUBLES</a:t>
            </a:r>
          </a:p>
        </p:txBody>
      </p:sp>
      <p:cxnSp>
        <p:nvCxnSpPr>
          <p:cNvPr id="28" name="Connecteur droit 27"/>
          <p:cNvCxnSpPr>
            <a:stCxn id="5" idx="0"/>
          </p:cNvCxnSpPr>
          <p:nvPr/>
        </p:nvCxnSpPr>
        <p:spPr>
          <a:xfrm flipV="1">
            <a:off x="6456040" y="956408"/>
            <a:ext cx="0" cy="228792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Connecteur droit 34"/>
          <p:cNvCxnSpPr>
            <a:stCxn id="5" idx="2"/>
          </p:cNvCxnSpPr>
          <p:nvPr/>
        </p:nvCxnSpPr>
        <p:spPr>
          <a:xfrm>
            <a:off x="6456040" y="3613667"/>
            <a:ext cx="0" cy="237696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ZoneTexte 35"/>
          <p:cNvSpPr txBox="1"/>
          <p:nvPr/>
        </p:nvSpPr>
        <p:spPr>
          <a:xfrm>
            <a:off x="4349161" y="694049"/>
            <a:ext cx="2038839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100" dirty="0"/>
              <a:t>HOMOGENE</a:t>
            </a:r>
          </a:p>
        </p:txBody>
      </p:sp>
      <p:sp>
        <p:nvSpPr>
          <p:cNvPr id="37" name="ZoneTexte 36"/>
          <p:cNvSpPr txBox="1"/>
          <p:nvPr/>
        </p:nvSpPr>
        <p:spPr>
          <a:xfrm>
            <a:off x="4691844" y="3861048"/>
            <a:ext cx="352839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100" dirty="0"/>
              <a:t>UN SOLIDE DANS UN LIQUIDE</a:t>
            </a:r>
          </a:p>
        </p:txBody>
      </p:sp>
      <p:sp>
        <p:nvSpPr>
          <p:cNvPr id="50" name="ZoneTexte 49"/>
          <p:cNvSpPr txBox="1"/>
          <p:nvPr/>
        </p:nvSpPr>
        <p:spPr>
          <a:xfrm>
            <a:off x="4808824" y="2852936"/>
            <a:ext cx="331236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100" dirty="0"/>
              <a:t> DEUX LIQUIDES</a:t>
            </a:r>
          </a:p>
        </p:txBody>
      </p:sp>
      <p:sp>
        <p:nvSpPr>
          <p:cNvPr id="51" name="ZoneTexte 50"/>
          <p:cNvSpPr txBox="1"/>
          <p:nvPr/>
        </p:nvSpPr>
        <p:spPr>
          <a:xfrm>
            <a:off x="6465009" y="698080"/>
            <a:ext cx="2038839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100" dirty="0"/>
              <a:t>HETEROGENE</a:t>
            </a:r>
          </a:p>
        </p:txBody>
      </p:sp>
      <p:sp>
        <p:nvSpPr>
          <p:cNvPr id="52" name="ZoneTexte 51"/>
          <p:cNvSpPr txBox="1"/>
          <p:nvPr/>
        </p:nvSpPr>
        <p:spPr>
          <a:xfrm>
            <a:off x="4847118" y="5759678"/>
            <a:ext cx="1129613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100" dirty="0"/>
              <a:t>HOMOGENE</a:t>
            </a:r>
          </a:p>
        </p:txBody>
      </p:sp>
      <p:pic>
        <p:nvPicPr>
          <p:cNvPr id="55" name="Picture 2" descr="Afficher l'image d'origine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9065"/>
          <a:stretch/>
        </p:blipFill>
        <p:spPr bwMode="auto">
          <a:xfrm>
            <a:off x="2988705" y="3999520"/>
            <a:ext cx="1238250" cy="15418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4" name="ZoneTexte 53"/>
          <p:cNvSpPr txBox="1"/>
          <p:nvPr/>
        </p:nvSpPr>
        <p:spPr>
          <a:xfrm>
            <a:off x="3957308" y="2100371"/>
            <a:ext cx="151450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EAU + SIROP</a:t>
            </a:r>
          </a:p>
        </p:txBody>
      </p:sp>
      <p:sp>
        <p:nvSpPr>
          <p:cNvPr id="59" name="ZoneTexte 58"/>
          <p:cNvSpPr txBox="1"/>
          <p:nvPr/>
        </p:nvSpPr>
        <p:spPr>
          <a:xfrm>
            <a:off x="3957308" y="4841566"/>
            <a:ext cx="151450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EAU + SEL</a:t>
            </a:r>
          </a:p>
        </p:txBody>
      </p:sp>
      <p:sp>
        <p:nvSpPr>
          <p:cNvPr id="60" name="ZoneTexte 59"/>
          <p:cNvSpPr txBox="1"/>
          <p:nvPr/>
        </p:nvSpPr>
        <p:spPr>
          <a:xfrm>
            <a:off x="7424933" y="2116516"/>
            <a:ext cx="151450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EAU + HUILE</a:t>
            </a:r>
          </a:p>
        </p:txBody>
      </p:sp>
      <p:grpSp>
        <p:nvGrpSpPr>
          <p:cNvPr id="2064" name="Groupe 2063"/>
          <p:cNvGrpSpPr/>
          <p:nvPr/>
        </p:nvGrpSpPr>
        <p:grpSpPr>
          <a:xfrm>
            <a:off x="8721835" y="4031244"/>
            <a:ext cx="1238250" cy="1541807"/>
            <a:chOff x="7197835" y="4031243"/>
            <a:chExt cx="1238250" cy="1541807"/>
          </a:xfrm>
        </p:grpSpPr>
        <p:pic>
          <p:nvPicPr>
            <p:cNvPr id="57" name="Picture 2" descr="Afficher l'image d'origine"/>
            <p:cNvPicPr>
              <a:picLocks noChangeAspect="1" noChangeArrowheads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19065"/>
            <a:stretch/>
          </p:blipFill>
          <p:spPr bwMode="auto">
            <a:xfrm>
              <a:off x="7197835" y="4031243"/>
              <a:ext cx="1238250" cy="154180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61" name="Ellipse 60"/>
            <p:cNvSpPr/>
            <p:nvPr/>
          </p:nvSpPr>
          <p:spPr>
            <a:xfrm>
              <a:off x="7766641" y="5373216"/>
              <a:ext cx="45719" cy="45719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64" name="Ellipse 63"/>
            <p:cNvSpPr/>
            <p:nvPr/>
          </p:nvSpPr>
          <p:spPr>
            <a:xfrm>
              <a:off x="7884368" y="5301208"/>
              <a:ext cx="45719" cy="45719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65" name="Ellipse 64"/>
            <p:cNvSpPr/>
            <p:nvPr/>
          </p:nvSpPr>
          <p:spPr>
            <a:xfrm>
              <a:off x="7838649" y="5111473"/>
              <a:ext cx="45719" cy="45719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66" name="Ellipse 65"/>
            <p:cNvSpPr/>
            <p:nvPr/>
          </p:nvSpPr>
          <p:spPr>
            <a:xfrm>
              <a:off x="7668344" y="5013176"/>
              <a:ext cx="45719" cy="45719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67" name="Ellipse 66"/>
            <p:cNvSpPr/>
            <p:nvPr/>
          </p:nvSpPr>
          <p:spPr>
            <a:xfrm>
              <a:off x="7740352" y="4869160"/>
              <a:ext cx="45719" cy="45719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68" name="Ellipse 67"/>
            <p:cNvSpPr/>
            <p:nvPr/>
          </p:nvSpPr>
          <p:spPr>
            <a:xfrm>
              <a:off x="7668344" y="4725144"/>
              <a:ext cx="45719" cy="45719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69" name="Ellipse 68"/>
            <p:cNvSpPr/>
            <p:nvPr/>
          </p:nvSpPr>
          <p:spPr>
            <a:xfrm>
              <a:off x="7668344" y="5229200"/>
              <a:ext cx="45719" cy="45719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70" name="Ellipse 69"/>
            <p:cNvSpPr/>
            <p:nvPr/>
          </p:nvSpPr>
          <p:spPr>
            <a:xfrm>
              <a:off x="7892752" y="4725144"/>
              <a:ext cx="45719" cy="45719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71" name="Ellipse 70"/>
            <p:cNvSpPr/>
            <p:nvPr/>
          </p:nvSpPr>
          <p:spPr>
            <a:xfrm>
              <a:off x="7892752" y="4941168"/>
              <a:ext cx="45719" cy="45719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pic>
        <p:nvPicPr>
          <p:cNvPr id="63" name="Image 62"/>
          <p:cNvPicPr>
            <a:picLocks noChangeAspect="1"/>
          </p:cNvPicPr>
          <p:nvPr/>
        </p:nvPicPr>
        <p:blipFill rotWithShape="1">
          <a:blip r:embed="rId3"/>
          <a:srcRect l="16090" t="7184" r="11528" b="3876"/>
          <a:stretch/>
        </p:blipFill>
        <p:spPr>
          <a:xfrm>
            <a:off x="3247149" y="1498620"/>
            <a:ext cx="648072" cy="1584176"/>
          </a:xfrm>
          <a:prstGeom prst="rect">
            <a:avLst/>
          </a:prstGeom>
        </p:spPr>
      </p:pic>
      <p:pic>
        <p:nvPicPr>
          <p:cNvPr id="2048" name="Image 204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938136" y="1501771"/>
            <a:ext cx="809625" cy="1590675"/>
          </a:xfrm>
          <a:prstGeom prst="rect">
            <a:avLst/>
          </a:prstGeom>
        </p:spPr>
      </p:pic>
      <p:cxnSp>
        <p:nvCxnSpPr>
          <p:cNvPr id="2051" name="Connecteur droit 2050"/>
          <p:cNvCxnSpPr>
            <a:endCxn id="24" idx="1"/>
          </p:cNvCxnSpPr>
          <p:nvPr/>
        </p:nvCxnSpPr>
        <p:spPr>
          <a:xfrm>
            <a:off x="6456041" y="956408"/>
            <a:ext cx="2088233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55" name="Connecteur droit 2054"/>
          <p:cNvCxnSpPr>
            <a:stCxn id="23" idx="3"/>
          </p:cNvCxnSpPr>
          <p:nvPr/>
        </p:nvCxnSpPr>
        <p:spPr>
          <a:xfrm>
            <a:off x="4367808" y="949370"/>
            <a:ext cx="208823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61" name="Connecteur droit 2060"/>
          <p:cNvCxnSpPr>
            <a:stCxn id="26" idx="3"/>
          </p:cNvCxnSpPr>
          <p:nvPr/>
        </p:nvCxnSpPr>
        <p:spPr>
          <a:xfrm>
            <a:off x="4367808" y="5982385"/>
            <a:ext cx="208823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63" name="Connecteur droit 2062"/>
          <p:cNvCxnSpPr>
            <a:stCxn id="25" idx="1"/>
          </p:cNvCxnSpPr>
          <p:nvPr/>
        </p:nvCxnSpPr>
        <p:spPr>
          <a:xfrm flipH="1">
            <a:off x="6465009" y="5982385"/>
            <a:ext cx="207926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ZoneTexte 61"/>
          <p:cNvSpPr txBox="1"/>
          <p:nvPr/>
        </p:nvSpPr>
        <p:spPr>
          <a:xfrm>
            <a:off x="7423629" y="4838832"/>
            <a:ext cx="151450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EAU + SABLE</a:t>
            </a:r>
          </a:p>
        </p:txBody>
      </p:sp>
    </p:spTree>
    <p:extLst>
      <p:ext uri="{BB962C8B-B14F-4D97-AF65-F5344CB8AC3E}">
        <p14:creationId xmlns:p14="http://schemas.microsoft.com/office/powerpoint/2010/main" val="14269258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206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0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0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206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20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20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3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1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1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1000"/>
                                        <p:tgtEl>
                                          <p:spTgt spid="206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20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20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3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1000"/>
                                        <p:tgtEl>
                                          <p:spTgt spid="205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3" dur="1000" fill="hold"/>
                                        <p:tgtEl>
                                          <p:spTgt spid="20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20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8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4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7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2" dur="1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3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7" dur="1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8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>
                      <p:stCondLst>
                        <p:cond delay="indefinite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4" dur="10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5" dur="10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10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9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0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1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" fill="hold">
                      <p:stCondLst>
                        <p:cond delay="indefinite"/>
                      </p:stCondLst>
                      <p:childTnLst>
                        <p:par>
                          <p:cTn id="143" fill="hold">
                            <p:stCondLst>
                              <p:cond delay="0"/>
                            </p:stCondLst>
                            <p:childTnLst>
                              <p:par>
                                <p:cTn id="144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6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7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8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9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0" fill="hold">
                      <p:stCondLst>
                        <p:cond delay="indefinite"/>
                      </p:stCondLst>
                      <p:childTnLst>
                        <p:par>
                          <p:cTn id="151" fill="hold">
                            <p:stCondLst>
                              <p:cond delay="0"/>
                            </p:stCondLst>
                            <p:childTnLst>
                              <p:par>
                                <p:cTn id="15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4" dur="1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5" dur="1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6" dur="1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9" dur="1000"/>
                                        <p:tgtEl>
                                          <p:spTgt spid="204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0" dur="1000" fill="hold"/>
                                        <p:tgtEl>
                                          <p:spTgt spid="20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1" dur="1000" fill="hold"/>
                                        <p:tgtEl>
                                          <p:spTgt spid="20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" grpId="0"/>
      <p:bldP spid="5" grpId="0" animBg="1"/>
      <p:bldP spid="23" grpId="0" animBg="1"/>
      <p:bldP spid="24" grpId="0" animBg="1"/>
      <p:bldP spid="25" grpId="0" animBg="1"/>
      <p:bldP spid="26" grpId="0" animBg="1"/>
      <p:bldP spid="36" grpId="0"/>
      <p:bldP spid="37" grpId="0"/>
      <p:bldP spid="50" grpId="0"/>
      <p:bldP spid="51" grpId="0"/>
      <p:bldP spid="52" grpId="0"/>
      <p:bldP spid="54" grpId="0"/>
      <p:bldP spid="59" grpId="0"/>
      <p:bldP spid="60" grpId="0"/>
      <p:bldP spid="62" grpId="0"/>
    </p:bld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31</Words>
  <Application>Microsoft Office PowerPoint</Application>
  <PresentationFormat>Grand écran</PresentationFormat>
  <Paragraphs>16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Thème Office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Tholared</dc:creator>
  <cp:lastModifiedBy>Utilisateur</cp:lastModifiedBy>
  <cp:revision>3</cp:revision>
  <dcterms:created xsi:type="dcterms:W3CDTF">2016-08-24T07:51:48Z</dcterms:created>
  <dcterms:modified xsi:type="dcterms:W3CDTF">2016-08-29T13:50:40Z</dcterms:modified>
</cp:coreProperties>
</file>