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947FE0-B6FC-4CA2-9400-D05AEDE02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E2DFA37-303D-4386-A5F5-1A00A94FF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30B626-6770-452B-9C9F-B97A07629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CBFB-F783-4D90-869A-1A9855FA7661}" type="datetimeFigureOut">
              <a:rPr lang="fr-FR" smtClean="0"/>
              <a:t>19/10/2019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233B8B-F13A-4B43-B761-B0136543F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EEE844-039E-404F-8192-B4B6BE840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6D01-989B-40D8-B057-EF20A145A0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91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6F4781-12BB-4C0C-889F-805038FC0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4EA2FD-7250-475F-BADD-0DEB02254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E992A6-40C7-4090-8E8B-5E9ADBC71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CBFB-F783-4D90-869A-1A9855FA7661}" type="datetimeFigureOut">
              <a:rPr lang="fr-FR" smtClean="0"/>
              <a:t>19/10/2019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A0C5FE-BCF1-4D84-9974-219C7A55D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627C14-C08A-4CF7-9EA2-542C1C8E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6D01-989B-40D8-B057-EF20A145A0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78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CC94BB7-6F2A-46CC-8414-6B83FA9A4F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707E14E-866E-455F-AB16-4983D2F49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015ED8-30E3-421F-9232-885C9BB6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CBFB-F783-4D90-869A-1A9855FA7661}" type="datetimeFigureOut">
              <a:rPr lang="fr-FR" smtClean="0"/>
              <a:t>19/10/2019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A93B24-B0A7-4FB0-8A1F-B3168844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863C6E-2802-455B-A3EA-50CDA1E8F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6D01-989B-40D8-B057-EF20A145A0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11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B8E031-4D79-46CE-B3F7-0E5DF6431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7852E2-6469-4BAA-B338-369F76567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AC09F1-82F5-401D-814E-9D5A73FFD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CBFB-F783-4D90-869A-1A9855FA7661}" type="datetimeFigureOut">
              <a:rPr lang="fr-FR" smtClean="0"/>
              <a:t>19/10/2019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B25C40-C555-4EC1-B2F4-CF028E066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A0DFB7-8208-4D8D-A5A3-52532FC95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6D01-989B-40D8-B057-EF20A145A0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25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D266FE-3195-4F2A-ABD3-40303B366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141923-A708-4642-BE3E-19C1F14EB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9349B0-95CE-4D25-A96F-6A9E76CE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CBFB-F783-4D90-869A-1A9855FA7661}" type="datetimeFigureOut">
              <a:rPr lang="fr-FR" smtClean="0"/>
              <a:t>19/10/2019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B489DA-A928-49A6-BFAF-59CA0A00C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1A34DF-CBF2-4E2B-B669-53D2DBB4D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6D01-989B-40D8-B057-EF20A145A0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897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67599B-5A56-4FFA-8BCE-ECBF4E44B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5E32F-6169-4DF6-853A-F26AFC1D4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018996-A291-4816-8F69-6B1BFC97B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55E0C9-D0C7-4537-A18A-115D8DD3A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CBFB-F783-4D90-869A-1A9855FA7661}" type="datetimeFigureOut">
              <a:rPr lang="fr-FR" smtClean="0"/>
              <a:t>19/10/2019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1295B4-64A2-49DB-9D8D-1075FC7D9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186CD1-4655-440E-889C-59ADAD7CC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6D01-989B-40D8-B057-EF20A145A0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39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6616AC-4EBB-48BF-8033-67896787B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70D70C-5C7D-4805-8557-8BE49D855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828D520-FA63-47D4-80FE-344E4426A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76A66B9-B8C8-41D4-8D64-5272CBA28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2221C87-C166-4F99-A7CB-A075659C04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A0407BA-CD1B-45C0-87A4-22B27AE48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CBFB-F783-4D90-869A-1A9855FA7661}" type="datetimeFigureOut">
              <a:rPr lang="fr-FR" smtClean="0"/>
              <a:t>19/10/2019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BAE2C21-7054-4870-A9C2-80DE3E97E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2CBEB94-EED9-4F01-AE50-9D288A6CF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6D01-989B-40D8-B057-EF20A145A0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25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1C0FE2-53F8-492D-91DA-52B84AFB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D07A3F6-D4FC-4FBC-81D7-90EE001E0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CBFB-F783-4D90-869A-1A9855FA7661}" type="datetimeFigureOut">
              <a:rPr lang="fr-FR" smtClean="0"/>
              <a:t>19/10/2019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B0AB0F2-AFB9-418F-8C34-7623E4169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ECB05A-1563-4BDE-9F27-2AA1C0623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6D01-989B-40D8-B057-EF20A145A0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75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78CC58E-A43E-4851-98C2-B4CE603DD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CBFB-F783-4D90-869A-1A9855FA7661}" type="datetimeFigureOut">
              <a:rPr lang="fr-FR" smtClean="0"/>
              <a:t>19/10/2019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A08A93B-8847-478C-95A2-CDCCC7B4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60B7EF-D403-4DD8-84B7-0D9BCCD61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6D01-989B-40D8-B057-EF20A145A0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87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10F648-5411-4981-97F8-1336497FD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51C2DB-2418-48E8-A30E-7E7B82B00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BA2FC1-1365-41EC-A6CB-9765EB596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C659D5-B7C8-4748-9042-38ED64204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CBFB-F783-4D90-869A-1A9855FA7661}" type="datetimeFigureOut">
              <a:rPr lang="fr-FR" smtClean="0"/>
              <a:t>19/10/2019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CE46B1-E76D-4042-AD2B-5F21A3621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AA814B-88FD-491B-80F2-C3C326294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6D01-989B-40D8-B057-EF20A145A0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06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D3D53F-99A9-4FEF-B14A-134503D66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50DA3B7-B1C7-4D6F-9036-77533950F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386418-8A4D-4329-A8B5-01AB851DD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5796B6-A872-4843-B005-456BA729D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CBFB-F783-4D90-869A-1A9855FA7661}" type="datetimeFigureOut">
              <a:rPr lang="fr-FR" smtClean="0"/>
              <a:t>19/10/2019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9B3E3C-F6D3-4B01-AA2C-656BB3535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812990-B66F-4C14-933B-AB81F297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6D01-989B-40D8-B057-EF20A145A0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21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CD56830-92C1-4EA6-8FB1-695D4C6D9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90B292-FE1D-4C64-829C-F6555B225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644B35-C19B-4487-9631-79DCD798D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0CBFB-F783-4D90-869A-1A9855FA7661}" type="datetimeFigureOut">
              <a:rPr lang="fr-FR" smtClean="0"/>
              <a:t>19/10/2019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8D7328-45D2-4C13-8D5D-1F6EC782C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C0719F-8CF6-4F2E-A20F-D953849653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06D01-989B-40D8-B057-EF20A145A0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0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9A58F59-B581-4C42-A7A9-94A9BFD0F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258" y="1147969"/>
            <a:ext cx="10547484" cy="456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3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9DED613-C971-4CD6-8D1B-D271DEE5B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49" y="332132"/>
            <a:ext cx="5429250" cy="31813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7E0A31D-A79F-4E37-9CB9-1D2AB6AFD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870" y="332132"/>
            <a:ext cx="6175512" cy="612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09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3444523-0ED4-45AA-82C9-71EC7A9C7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769" y="818321"/>
            <a:ext cx="8900462" cy="522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40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F5690A2-04C5-4C66-A377-00A331E99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6" y="305684"/>
            <a:ext cx="11600028" cy="622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93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07CC9EA-D430-4C8B-B88E-3BEDFB325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32" y="1030357"/>
            <a:ext cx="11071936" cy="479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0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1C805AD-8FA0-4C5D-901F-213F04F2E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331" y="879462"/>
            <a:ext cx="7785338" cy="509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91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E97BB8C-6651-43D1-905E-C5DDFAD21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781671"/>
            <a:ext cx="5553075" cy="17430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1D92119-3B94-4437-A9E4-358AB1234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278" y="229013"/>
            <a:ext cx="5753928" cy="651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22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EE32006-A063-46EA-B21F-49739306D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346" y="699052"/>
            <a:ext cx="9923308" cy="545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48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13F6449-3E91-4729-A3F4-4A911D3B7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541" y="172278"/>
            <a:ext cx="6622300" cy="641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93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C31FFD2-D5FE-43E0-BE1C-01B1EBEC3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082" y="253448"/>
            <a:ext cx="8793835" cy="635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31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EC3E8FF-56B1-409E-B1C5-36AF0B5E9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971" y="124548"/>
            <a:ext cx="7254058" cy="660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48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0EDE669-596D-4B39-9B17-AAFE79D53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453" y="151939"/>
            <a:ext cx="6652590" cy="652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23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569E445-3089-4AF7-AE9E-D00DD977B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818" y="288235"/>
            <a:ext cx="8352364" cy="628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092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Grand écran</PresentationFormat>
  <Paragraphs>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</dc:creator>
  <cp:lastModifiedBy>Olivier</cp:lastModifiedBy>
  <cp:revision>2</cp:revision>
  <dcterms:created xsi:type="dcterms:W3CDTF">2019-10-19T09:27:12Z</dcterms:created>
  <dcterms:modified xsi:type="dcterms:W3CDTF">2019-10-19T09:36:57Z</dcterms:modified>
</cp:coreProperties>
</file>