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2E2C21-AFF0-45EB-9693-5F256E2ABD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1D5B383-0BC4-4CD1-A76C-E02149C10B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87B5F40-AF68-4D20-88A4-286A2EDC7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6F415-3D24-4F49-81FB-DA61EF549B6B}" type="datetimeFigureOut">
              <a:rPr lang="fr-FR" smtClean="0"/>
              <a:t>18/12/2019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3F503A-35A2-4814-95CB-D87FBA6FE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7A0E52F-9A2C-4D68-8523-DD3B75D0F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33340-AEF6-4435-AF69-8126B2BDCC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8882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1B81BF-2590-4FBC-8164-1DD388C81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35E7DDB-68FC-49E7-B2A3-DC0BD45B00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07245CD-2888-475D-A18B-6F74F3788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6F415-3D24-4F49-81FB-DA61EF549B6B}" type="datetimeFigureOut">
              <a:rPr lang="fr-FR" smtClean="0"/>
              <a:t>18/12/2019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27D34C6-CCF3-4259-95A8-19526A79A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F872DD9-134A-44C5-8F70-9C7A53132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33340-AEF6-4435-AF69-8126B2BDCC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6635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DF22998-F7D2-4715-81FE-D09AB7D3A1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379753B-A1FA-46AE-805F-3A8E968216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5E21B70-CA47-42B7-B165-E3D7E3CFC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6F415-3D24-4F49-81FB-DA61EF549B6B}" type="datetimeFigureOut">
              <a:rPr lang="fr-FR" smtClean="0"/>
              <a:t>18/12/2019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2804B52-EEA0-4CE6-AB1B-BA051E480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BE6E5F1-1C02-4D96-9924-78B2A11CD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33340-AEF6-4435-AF69-8126B2BDCC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7266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C6A110-AA8C-4041-BD2A-2575A43F9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DBBCA55-24D0-4562-BBCD-A55DD056F8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D2DB9EE-B9E5-41EB-87E6-6E9DB69C3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6F415-3D24-4F49-81FB-DA61EF549B6B}" type="datetimeFigureOut">
              <a:rPr lang="fr-FR" smtClean="0"/>
              <a:t>18/12/2019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483F5E4-952D-4989-8FA0-71290AD1E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EE91370-E183-4463-A2CB-A3B12DB45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33340-AEF6-4435-AF69-8126B2BDCC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8579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1AB6D0-E72D-4989-9706-3CB5E1249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2B576AE-8BA7-4DFE-A738-C76830CF65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23A09EC-9CBE-4FDB-A6B1-8C5FDBABF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6F415-3D24-4F49-81FB-DA61EF549B6B}" type="datetimeFigureOut">
              <a:rPr lang="fr-FR" smtClean="0"/>
              <a:t>18/12/2019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797416D-1EF8-49EE-9E42-FEB19FF62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4653628-88F6-46E2-A50F-D0D80EE27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33340-AEF6-4435-AF69-8126B2BDCC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2334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291FB4-3271-4AFD-8676-4879A0FF5C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9C25AC4-B1FA-4151-B708-66E136D376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3C785F4-47CA-4F76-A2FD-89097582EF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C58B6A4-21EB-444B-8340-7281D28F4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6F415-3D24-4F49-81FB-DA61EF549B6B}" type="datetimeFigureOut">
              <a:rPr lang="fr-FR" smtClean="0"/>
              <a:t>18/12/2019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419A6E2-EC49-45FD-9EF4-9274D73B3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E23C1A8-E488-4855-8BE1-628A58ACF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33340-AEF6-4435-AF69-8126B2BDCC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042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66C609-01FA-4526-9E0D-F7E8AF39D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9AD8E90-4E4F-45A0-9866-4DD050B360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C2FA4C2-B0E1-491D-A47F-C7E29D7335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0FF7F7E-BEEF-4ADC-890E-A6DD0B6440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3522E22-B8AB-4392-9965-36EFA54C64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4A923A9-E4B2-4116-9411-AA28C27EC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6F415-3D24-4F49-81FB-DA61EF549B6B}" type="datetimeFigureOut">
              <a:rPr lang="fr-FR" smtClean="0"/>
              <a:t>18/12/2019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43C59B4-035A-4DB2-B012-46EF3DFB4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1E9D3F3-9DB8-4DEF-BFD8-530E36846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33340-AEF6-4435-AF69-8126B2BDCC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110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601463-140A-4A33-8EC4-54099675A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D0FF6F2-F05F-4BA7-AB8B-0A909F400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6F415-3D24-4F49-81FB-DA61EF549B6B}" type="datetimeFigureOut">
              <a:rPr lang="fr-FR" smtClean="0"/>
              <a:t>18/12/2019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46D7D32-C84A-4F78-8F72-83071522D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D38EEB4-0C7E-4886-8AB9-8E2B2A2EE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33340-AEF6-4435-AF69-8126B2BDCC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8906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8FE9EDF-E432-49ED-98B7-28F18BEE2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6F415-3D24-4F49-81FB-DA61EF549B6B}" type="datetimeFigureOut">
              <a:rPr lang="fr-FR" smtClean="0"/>
              <a:t>18/12/2019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993AEC5-8E79-41CE-AC93-E3462CD42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C3C7950-9029-4A0B-BF93-63C770507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33340-AEF6-4435-AF69-8126B2BDCC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9051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55924B-C8E5-4E10-98AE-0508F531F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430CE06-27CF-4ABE-B374-B84FC881B1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594317D-F75E-4D35-B0B4-EC078578E9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9EB56B8-5B08-403D-B6B9-9BEF2000D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6F415-3D24-4F49-81FB-DA61EF549B6B}" type="datetimeFigureOut">
              <a:rPr lang="fr-FR" smtClean="0"/>
              <a:t>18/12/2019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C0B1CF6-6E99-4A28-BA8F-935B7FC6C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AEA636D-5443-4CCF-8645-EEE677F37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33340-AEF6-4435-AF69-8126B2BDCC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6522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100AC4-83A5-4BC4-ABBA-DF05F8FFC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FCDF649-10BC-4F99-9E23-6B5ACDD249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F047AFB-6B8E-4D2A-8E53-AE33F0F7A6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911D72C-0426-4895-99EF-F57938973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6F415-3D24-4F49-81FB-DA61EF549B6B}" type="datetimeFigureOut">
              <a:rPr lang="fr-FR" smtClean="0"/>
              <a:t>18/12/2019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C4B56EC-864A-476B-9CDC-FFCA1DF54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CFAE851-9219-4394-ACB0-0CFFE6F8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33340-AEF6-4435-AF69-8126B2BDCC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6013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9B168B0-7918-4771-84DE-6C2F7184F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27B1568-1A1E-4E36-AFB0-58480F5E56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FBA06BD-7E85-4698-B39A-D49130EEDD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6F415-3D24-4F49-81FB-DA61EF549B6B}" type="datetimeFigureOut">
              <a:rPr lang="fr-FR" smtClean="0"/>
              <a:t>18/12/2019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D2B1614-C743-4D8C-A536-45774AFD13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6933748-655B-4EEB-A50C-F59C1ECC45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E33340-AEF6-4435-AF69-8126B2BDCC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7452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525681EE-EFD1-4C07-AAA5-7A905894ED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9044" y="46209"/>
            <a:ext cx="8613911" cy="6765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4633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8754547B-3C62-407F-84C5-33BB1FC9C6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6468" y="257956"/>
            <a:ext cx="8999063" cy="6342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8896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CABB2BFA-615C-4A04-97F8-3E86B6157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" y="1414462"/>
            <a:ext cx="11915775" cy="4029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184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95C290AE-DC57-40FA-92A4-E96017178F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8487" y="-24802"/>
            <a:ext cx="6559825" cy="6907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852870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Grand écran</PresentationFormat>
  <Paragraphs>0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2</cp:revision>
  <dcterms:created xsi:type="dcterms:W3CDTF">2019-12-18T12:04:07Z</dcterms:created>
  <dcterms:modified xsi:type="dcterms:W3CDTF">2019-12-18T12:08:48Z</dcterms:modified>
</cp:coreProperties>
</file>