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75DA9-2D18-44CA-8DD4-6CECF234F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322E9C-7DB2-45D8-93AE-1A5021F3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3094AA-2C97-4843-AEDE-07FC2E89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9577AA-5674-44A2-B72C-C5A1DA0F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8F72D-92D6-4EA7-AB32-12BF4FDE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28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FF6E4-C277-4C88-B1DE-F67B4906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BE0B43-3DBD-4D8F-B1D8-8B30C700C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68975A-C271-4CCD-BBE7-73703BEA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725630-4CF4-4E3D-982C-41454FCC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154DC-715B-4694-8F77-4E3A7843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21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7DCC53-9ACF-4900-B1DF-913BEF550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0FCFD8-03EB-497F-9F21-EEB4AD888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0BCA6-E749-445D-A900-94D29565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53C99-F18A-46DD-BE6D-F74A23BB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5DE5C-34CD-4E6D-8A8E-705E9330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64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438A3-08D6-4E68-AD08-10815DE7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6B356-AE81-470F-8D5D-C5C04D9B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BF0B00-2964-47B1-B14D-151FB301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C4D435-9C96-437D-8E04-A24AC596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4B690-A0E8-4C99-863A-02BA9C08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66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02795-AFE6-49C5-B9A5-A506515D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D5E2C7-0079-4D11-B9CD-E3437170C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6AC83-2074-4778-807F-94E5F7B4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B620FF-F56B-4638-A44F-8C7A98BC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4FB0BF-565C-4BD8-8850-BC8EE611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85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42827-B918-4B56-8173-DE3EFEED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E29F2-2399-4214-9520-D32ED6442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26B62B-4D01-4713-BCA6-AD206C4E2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74B680-A397-4C0D-A450-D912FF1A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23BD5-C30C-4E82-A0B6-D65CF909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EA7DA6-9E08-4541-A458-49927FAE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67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E6600-A6A9-4708-BC5A-E7766C3C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2219C3-D88D-4916-8CF2-AD36A286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840BB8-A1F8-41FB-8399-20CFF7B1F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3CF560-6062-427B-AFC5-DCCB1ABF3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370A98-8D19-4065-AF20-866C3E580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11120C-154A-4B41-93E1-C40530F5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CBA49E-FE0F-49F3-8BF7-F4A9B14F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55EADE-839F-4CB7-A3B8-FA9D7900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62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41EC5-C998-464F-BB86-B3193642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33FAF1-9B2E-4E36-A489-973F3F8C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C38D64-2D77-4EEC-B31B-F19D8C50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B0E3B5-4353-400A-8686-96345494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46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0CACBD-55F9-4B19-A741-2195E039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1E6BA2-BD0D-41D6-B2E1-E7E6B0ED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FD2018-45E8-4460-A9C7-1C3E9951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1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9D34F-138A-4659-909A-FB874B16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252A9-5783-49A9-8D8D-7BF81693A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7A8183-A6D2-410D-BD5A-A0263B7CC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9B870E-5355-4D65-AE63-769A7913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F7EA3-EC94-457F-A80A-4E679606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35BF12-59A0-47E3-83C1-5DF55DF1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3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9A8E7-ACF9-4EA3-8159-6D66C55C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E80C17-BB57-4D33-A085-5B01ED41E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EEC460-347F-400A-82F3-92F516E7B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AB66D9-589E-4431-BB1A-E2C80C45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139585-C803-4C86-A934-A80BF998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D39CDC-CD62-45E1-8C8A-ADB0623D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15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94E0BE-FE26-40F6-9509-6E3FC5F7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07220-C8A2-4515-AC63-13DC2680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4D5705-7019-4AD2-B5AB-0CAC6AD2B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517F-A416-4F0A-A83B-DC51CD30C481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3EE51-17EE-4CF7-90AD-1E96AE4CD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12B95-A963-408D-B5C0-3FBC2DB2F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F2C4-8802-41CF-96D5-B0EC16731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9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8B60F0-0A1D-4922-9563-AAFA76351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-1306443"/>
            <a:ext cx="8667750" cy="115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5BA402-E7CF-4744-9501-6F35137F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06" y="0"/>
            <a:ext cx="6952957" cy="92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1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C6D8A8-8DEB-47F7-B545-629DB85E3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0"/>
            <a:ext cx="8667750" cy="115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DDC49F-EBFA-4379-ABD9-2242C658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72" y="-1178339"/>
            <a:ext cx="8084655" cy="107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CE159B-6A09-49D2-A521-6F790D3F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59" y="-132522"/>
            <a:ext cx="7634081" cy="101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6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241A8D-D08D-4CF0-8377-D72AC51F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0"/>
            <a:ext cx="7435298" cy="99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8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400756-DDE5-4FDA-AEA1-617770052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" y="0"/>
            <a:ext cx="10548731" cy="79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0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6FC5D2-CAB2-4295-8F6E-D9BF831B6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EE6934-4F2B-4C86-80EE-3B08AE55E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" y="0"/>
            <a:ext cx="10548731" cy="79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084777-D841-4270-AE00-8B92C5EE6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" y="0"/>
            <a:ext cx="10548731" cy="79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9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43E9F8-A586-4CB5-8A63-805164BA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" y="0"/>
            <a:ext cx="10548731" cy="79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9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2019-11-29T16:35:52Z</dcterms:created>
  <dcterms:modified xsi:type="dcterms:W3CDTF">2019-11-29T16:49:02Z</dcterms:modified>
</cp:coreProperties>
</file>