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EE048D-B624-41B6-B140-2FA87B6E35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A11FFB-D9BB-4487-87B0-368300787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887AE9-C92C-4081-B4C5-61F779B8D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55F0A9-C878-4788-8136-21717D281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2FADC-1479-4CB4-820F-85DF3669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62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0F2B4-1536-47C8-A2D4-E66A93FE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265875-BDD2-4632-B202-B01D23E60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2F0169-7C4E-415C-B4F2-41363725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CA279B-C770-4F91-BC90-831B82DC8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37E162-94DD-4994-8312-5739B7B2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01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83BF69C-5960-471E-AFB3-D04DB8FC5A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9C59F3-AB2B-44E0-AA82-6DD2EF9F9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00D5A6-5345-4AF0-994D-A20585AC5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7568F2-D828-4011-8F30-FD83A06B4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31BA33-2980-46B9-8AF6-A8283A019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41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C1A31-6377-4FD2-95E4-C247C4E5A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E5E43F-DAEE-4F2E-AF29-7DF5D02CD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9326F1-3D78-4B3F-878A-E68A4DC89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1B977C-A77E-4122-9EB6-63A697DD7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77626E-1EA2-4B43-A482-AF32FF77D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44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0B40A-36E0-45D5-B72C-92DC6A9FA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3C0973-6247-4E5D-81D2-A528D95F5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347ADF-FD6E-4AF2-8D12-272FBB89B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B8E240-9160-4795-AA46-148BFD13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AC98AA-74C7-49C6-9127-BA6C6629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28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90F7A0-C902-4333-9C5A-9F9674D63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E23E9E-10DF-44D5-A353-82C8A4FD4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0922AB-4FDC-4742-92C3-3AC8AEB5D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448483-162D-4272-88AD-1F5B9A93F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CB125F-60E8-43CD-91ED-2FF7B148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126AC9-2838-495A-95A5-EED45B27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56452-B4C7-42F5-A31E-5E31174A0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A479F7-2B2D-446A-8CC2-836C03E95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0032D4-2C1C-422E-8B8F-29ECC3C5D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D373EA-EC90-42F9-BABD-074452694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9754C3-F714-4B83-BAB6-D4B69C7B3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F5BC0E-88E1-4574-A28B-655ACAAC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EC7B24E-32EE-493F-A4BA-FBDA0A767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E1A062-5AEF-4A50-89EA-E29B417E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94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42CD0F-E947-49A5-A478-2C1DB339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006EF3C-9CC3-4FFB-964F-44B77D763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15FFB0-C6C4-4897-83AC-824919F0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4CDC83-41C5-4BB7-9331-311D5865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47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17DA2D8-E9A6-4D91-B931-15F5ACEF5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DF8AAAF-F1DB-46BC-9D1B-F221CDB2F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8CC8E9-6A63-4192-92C1-3499A960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30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D22ED-DF1C-4444-AAB0-7B10A2DE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A7E894-6574-477F-A3A6-AB237915B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FD8EB5-7B77-451F-BAD9-DC6EC4926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F78881-0319-46FC-B46C-458CF2B8A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353CA8-0CEF-47E9-A414-60234E233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B275430-0ADE-46C6-A36B-D6B8BDB0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29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7EA398-E6DD-4BB5-8CC6-76EEAEF1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0C01C7-EF02-4BCB-B415-AFF0840D8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E04B67-16E1-48A7-B8C1-343BD758D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FFD9C4-5526-41C2-876A-BDBD2490E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5DC1F1-5BAC-48D4-A3A6-075DDF1A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205FD9-C1D8-432A-81EA-C1EA7217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85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0BA2017-F3C8-443E-ABBD-36D97959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511E97-E400-4885-B24F-C2797FBCF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FFFE58-B5EA-464C-ACA0-1DE8648C1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009A-03E0-4F4E-A732-ECF064F5D5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08D234-BF02-4B52-9618-AE3B2FF258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FE1793-2A49-41A9-A47D-060E7B0AE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AC2BC-7AA2-4EC5-8334-1C69174F0B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5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FA25512-390F-4146-8893-238839130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684" y="-1"/>
            <a:ext cx="6481141" cy="864152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8647FD9-2FEB-48B9-A4C2-B1BA9F56F219}"/>
              </a:ext>
            </a:extLst>
          </p:cNvPr>
          <p:cNvSpPr txBox="1"/>
          <p:nvPr/>
        </p:nvSpPr>
        <p:spPr>
          <a:xfrm>
            <a:off x="290719" y="689113"/>
            <a:ext cx="42141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>
                <a:latin typeface="Comic Sans MS" panose="030F0702030302020204" pitchFamily="66" charset="0"/>
              </a:rPr>
              <a:t>Attention !</a:t>
            </a:r>
          </a:p>
          <a:p>
            <a:pPr algn="ctr"/>
            <a:endParaRPr lang="fr-FR" sz="5400" dirty="0">
              <a:latin typeface="Comic Sans MS" panose="030F0702030302020204" pitchFamily="66" charset="0"/>
            </a:endParaRPr>
          </a:p>
          <a:p>
            <a:pPr algn="ctr"/>
            <a:r>
              <a:rPr lang="fr-FR" sz="5400" dirty="0">
                <a:latin typeface="Comic Sans MS" panose="030F0702030302020204" pitchFamily="66" charset="0"/>
              </a:rPr>
              <a:t>Dés radioactifs!</a:t>
            </a:r>
          </a:p>
        </p:txBody>
      </p:sp>
    </p:spTree>
    <p:extLst>
      <p:ext uri="{BB962C8B-B14F-4D97-AF65-F5344CB8AC3E}">
        <p14:creationId xmlns:p14="http://schemas.microsoft.com/office/powerpoint/2010/main" val="37161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0F57DE91-B07D-42F7-BDBA-B16F563202FD}"/>
              </a:ext>
            </a:extLst>
          </p:cNvPr>
          <p:cNvSpPr txBox="1"/>
          <p:nvPr/>
        </p:nvSpPr>
        <p:spPr>
          <a:xfrm>
            <a:off x="106017" y="914400"/>
            <a:ext cx="34853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mic Sans MS" panose="030F0702030302020204" pitchFamily="66" charset="0"/>
              </a:rPr>
              <a:t>Construisez la représentation graphique du nombre de dés en fonction du temps.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0F7C66F-3AE0-4569-ACB7-2A5045B8F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338" y="228600"/>
            <a:ext cx="8479476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83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2994B72-B8F3-4A1B-8938-A2A235891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" y="159026"/>
            <a:ext cx="12145984" cy="656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614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</Words>
  <Application>Microsoft Office PowerPoint</Application>
  <PresentationFormat>Grand écran</PresentationFormat>
  <Paragraphs>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3</cp:revision>
  <dcterms:created xsi:type="dcterms:W3CDTF">2019-09-17T12:42:21Z</dcterms:created>
  <dcterms:modified xsi:type="dcterms:W3CDTF">2019-09-18T12:28:08Z</dcterms:modified>
</cp:coreProperties>
</file>