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A2BD42-A68F-488C-A26B-CC1BA2CEBC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755D37-F723-4C9A-959C-8D2D31619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86B1D1-702F-483A-9EC5-DDDFC9E66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395F-A9B7-48F9-A82C-88AF5C625858}" type="datetimeFigureOut">
              <a:rPr lang="fr-FR" smtClean="0"/>
              <a:t>30/12/2019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94687F-24CE-4481-A01E-464A3EAEC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524E95-58B6-4D32-B539-492ED1111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7CCF-3A99-4388-A8D0-AD43105ED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1032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735336-D657-4343-9DC1-305B657DA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A829DF5-D53E-4AF6-832F-A66509F725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0AE9F3-D99D-45E1-95CF-E1ECE4937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395F-A9B7-48F9-A82C-88AF5C625858}" type="datetimeFigureOut">
              <a:rPr lang="fr-FR" smtClean="0"/>
              <a:t>30/12/2019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FB5D6F-1EF1-4DB8-B08D-57DA240AA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AFC69A7-F323-4039-84D0-6F70EC389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7CCF-3A99-4388-A8D0-AD43105ED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1382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D6DC9B9-8DB8-4F00-A4BB-70C83F5EE8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F30A2E7-B0D7-4D4F-873E-047D158CC8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1E5EC0-0B36-4048-865C-C4AD0815B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395F-A9B7-48F9-A82C-88AF5C625858}" type="datetimeFigureOut">
              <a:rPr lang="fr-FR" smtClean="0"/>
              <a:t>30/12/2019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962E1A-C4E9-4C95-84B9-EF0056368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17043B-E43C-4374-845A-BB9F12E0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7CCF-3A99-4388-A8D0-AD43105ED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495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513ACF-BCA2-4205-9D47-9638EF2B0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1CE7CF-741D-4942-A770-312F433F26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8990DA-5DFC-43DC-B1F1-491091B75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395F-A9B7-48F9-A82C-88AF5C625858}" type="datetimeFigureOut">
              <a:rPr lang="fr-FR" smtClean="0"/>
              <a:t>30/12/2019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062DA8-2AE3-4393-9B45-7DAADF168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3DEB8B-83DF-4FA5-8B7C-0CB4B08C2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7CCF-3A99-4388-A8D0-AD43105ED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5043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856B78-AC1B-4140-A5A4-3233E1E02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B02DE3B-ABF3-4A92-AFE4-2BD7D2BFD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60444A-2781-4745-99A9-681C08ED2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395F-A9B7-48F9-A82C-88AF5C625858}" type="datetimeFigureOut">
              <a:rPr lang="fr-FR" smtClean="0"/>
              <a:t>30/12/2019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1210DDC-66A5-447B-83DA-365E846EB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A10139-D107-43B5-A6C4-A0A04CE85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7CCF-3A99-4388-A8D0-AD43105ED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9043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78ADFD-36A0-4530-8ACE-50B46B88E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D3A91D-C5F1-447F-A1E2-A77BCC4E2D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2EFB4CF-3E72-48C0-91DC-2E1FA370C9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73569D1-0C09-4822-B0E1-E91A55A56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395F-A9B7-48F9-A82C-88AF5C625858}" type="datetimeFigureOut">
              <a:rPr lang="fr-FR" smtClean="0"/>
              <a:t>30/12/2019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F5893DD-A995-4CCB-BF56-DD30CD88D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059E01-EC80-4381-A067-594C16E28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7CCF-3A99-4388-A8D0-AD43105ED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1258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69E2AF-F6C3-42FB-A324-F969A9694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2E2F319-19EE-4277-B4E1-011D10A1B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32A9D2C-283B-413D-9BD5-1D6EA1311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662DC96-83AF-45F1-A1FA-7232A76A5C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DE8526C-ADDA-4484-B594-2D14DD7F61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9BBFF28-1220-48DD-9508-0832BF91E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395F-A9B7-48F9-A82C-88AF5C625858}" type="datetimeFigureOut">
              <a:rPr lang="fr-FR" smtClean="0"/>
              <a:t>30/12/2019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2CBF78D-EE35-46C2-B2F5-CC58DB6EA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A7C6EBC-3394-4516-8CC6-FD567971E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7CCF-3A99-4388-A8D0-AD43105ED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4955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A7ADDD-B5A8-4FFC-9F8A-6CA5B13D0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DB52F1C-C23E-4A1B-859B-53BA94B71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395F-A9B7-48F9-A82C-88AF5C625858}" type="datetimeFigureOut">
              <a:rPr lang="fr-FR" smtClean="0"/>
              <a:t>30/12/2019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A663B66-EC12-4EAA-A9E3-9F3F31BCF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1779C52-5D2B-4B47-ABA2-6A492DC8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7CCF-3A99-4388-A8D0-AD43105ED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8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0157DA0-B873-4182-B9FB-6D41EDB55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395F-A9B7-48F9-A82C-88AF5C625858}" type="datetimeFigureOut">
              <a:rPr lang="fr-FR" smtClean="0"/>
              <a:t>30/12/2019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C357F93-3B26-4FC4-8201-F5CAF254D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22F0AF9-E000-4932-88B0-34BECA6B9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7CCF-3A99-4388-A8D0-AD43105ED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8758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0341E2-E2C0-40CB-9473-557B72E90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8AA956-AA74-497E-97D2-E60DF38E3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A05C361-800A-49E1-9356-6058F54205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9B60F13-7E7B-4798-9B3B-FAC9EE50B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395F-A9B7-48F9-A82C-88AF5C625858}" type="datetimeFigureOut">
              <a:rPr lang="fr-FR" smtClean="0"/>
              <a:t>30/12/2019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B681B93-60C8-4813-9CD5-7790284BD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9F249AD-0837-4886-BE5F-275D42A3B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7CCF-3A99-4388-A8D0-AD43105ED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972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C2E306-FDFD-4209-B19B-F5AEFE6DE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CE1025F-E4DB-4291-907A-6DEBD829F7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CD277C-B8C1-4FDC-A22F-FC245F561C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9E3CD46-1E3C-4C58-B13F-BE8F5830A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395F-A9B7-48F9-A82C-88AF5C625858}" type="datetimeFigureOut">
              <a:rPr lang="fr-FR" smtClean="0"/>
              <a:t>30/12/2019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B3EF11-F98E-4051-9993-6DCC253F7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063FCF3-4903-4A5C-AE62-EF7D203EA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7CCF-3A99-4388-A8D0-AD43105ED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4599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D7686EA-3A0A-4509-A407-136EFB191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6EEB1A-D77A-4BC3-831F-8D3FA9905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A2D450-8FE0-41E0-97C6-F6A96A49B6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3395F-A9B7-48F9-A82C-88AF5C625858}" type="datetimeFigureOut">
              <a:rPr lang="fr-FR" smtClean="0"/>
              <a:t>30/12/2019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A5CD44-E3FC-4E1A-BDE4-B5815DAC5A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BCE141-A37A-40B9-92E3-8167465A3F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77CCF-3A99-4388-A8D0-AD43105ED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4763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CE5AFD1A-B2BC-4053-9727-F2D27AEAC3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25" y="1000125"/>
            <a:ext cx="11944350" cy="485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231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C95B788-EBD5-47C9-B30F-B7D881D289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2303162"/>
            <a:ext cx="12192000" cy="2263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870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C410144-3748-4BF4-88D4-10C98CA2D1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3965" y="177421"/>
            <a:ext cx="6677581" cy="6575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831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572964B-F1E5-4775-85D0-A3D1E80107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4423" y="0"/>
            <a:ext cx="7175639" cy="2811439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4B7C2662-1A95-4B2F-96AC-4AEA1A7409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0901" y="2978625"/>
            <a:ext cx="7195503" cy="3353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52996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Grand écran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2019-12-30T10:40:40Z</dcterms:created>
  <dcterms:modified xsi:type="dcterms:W3CDTF">2019-12-30T10:43:48Z</dcterms:modified>
</cp:coreProperties>
</file>