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6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0D7A7BF-DB15-4B7B-8ED7-EF10ED14E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BBF25E-A239-47D9-8C35-C4B467C97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74DDC6-747F-498C-B900-05C2982C2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B0C140-A0EB-4A39-A0C3-47721CB54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4BB74E-80FE-4B99-AFB3-80BADF1D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279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8DFCD-70DB-4799-9FBA-676D73D55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D35D3E3-5EDA-40AE-B402-1D3C51EC2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7D452-7EE9-4A78-86DD-7C3847EC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BED5DF-3738-4687-924F-C5D1E5605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6B141F-1992-4F49-8E51-28B429CD0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7878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0C5349E-D3EC-455B-8591-82E81B911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4F26E0-2CB9-40F2-B8C0-6602E0F70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B7CBA8-B3F1-41F6-AF6A-01E10DE91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45EBE0-8A48-41C9-87D5-C7EE035DE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C5D05D-7225-4DFD-A66C-6AE6802A4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1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029C21-40DE-4A34-ADBF-CB80E96B6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CECAD3-9F9F-48C4-919E-ECD4E2A69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25A6BE-2E63-47F1-B86E-8E05828B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8CFC6C-8AA0-4DCF-9EE0-F478C7C2B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B5C3AE-F74D-4278-96E4-16A418DD5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8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C47076-4EDB-45F0-884F-5246B60D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7860EAB-19A8-4271-A451-8A637BC8F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2E95287-4B54-4150-8352-18628A477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903D4A-2DD5-4527-B850-C2E579DF5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F3275A-7EA0-4922-B1F3-A02FE2394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35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06422-4A9F-416A-A416-3611BEF0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925231-9644-489F-A692-2AFA9743E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04742DD-7148-44C3-9645-40663935C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2FEB74F-B2F1-48B8-8EC5-C5ADE879C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B688802-41AE-47AC-B427-1500C21FD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87405C-2FE4-4E33-A969-5E3F2AB90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47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477B33-C2F8-4CDD-9286-84B35BBCE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BD70251-FA66-413B-B9B6-EDC7B8D9B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938652-F42C-4F13-8388-779E77F29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7A7FEA9-CAEB-478C-8919-09D532C2E8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287E10-C1E7-4E7D-8A83-10FB0214B6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9C93CFE-6887-4FD7-8CF3-8AB62DCA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754BD80-076F-4008-9D2C-951795B3C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2AD429F-549A-452D-BE04-E25E31D68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78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850DD-AB63-465F-B81E-6523FD592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6525D7C-A472-4D2D-B5A7-1E0217354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2CB1DC-0263-4E6E-9D1E-D2F268C32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D89A73-9AF8-4D35-935F-495E89AE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7421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A1C3D4A-687A-4B4E-86AF-D8C4CD391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BF144E-C36A-4EC3-BAD6-EF5FF2BA1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AC7C8C-9E68-4661-9D63-D7C15677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55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CCC133-0BD2-4FD8-B8CC-AF4261483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B1A138-2D61-4F35-85F9-45A2CE45A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BFEB70-8F98-4B03-A97C-D5E90B2B3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945E46-922E-4395-AC42-D08B3A1D9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EEE321-598C-472E-8165-608C36E91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5596E5-2D1C-47EF-BF2E-7768A75DA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845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740A7-ED35-4E5F-BB22-496638444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15FA96B-1B64-4461-A819-3F24719B9D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8A667F-39F6-4935-8829-6516C7B7E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36914F7-960A-48EA-931C-D13D942C8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720188-055B-479D-AE0E-C92C6F2AB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499DF74-C0A2-437D-A6E3-B1BF86BB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00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09943FA-3864-44C3-923F-3D22BBDB7C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78A9F7-8B03-454A-ADC3-0FFC9F2D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0BE554-03D5-47F9-BC9C-2980895BED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5C18F-D2C8-4B63-AD7E-565C1DE24D78}" type="datetimeFigureOut">
              <a:rPr lang="fr-FR" smtClean="0"/>
              <a:t>04/09/2021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F95E9A-4450-414A-81BB-ED25E105F0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B63302-3C4F-4AA5-B080-5AC3AD3EB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9D52-DB09-4732-AB4D-1BC9AB356B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9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BBFB8F6-6403-449D-8475-326EDBBBC67F}"/>
              </a:ext>
            </a:extLst>
          </p:cNvPr>
          <p:cNvSpPr txBox="1"/>
          <p:nvPr/>
        </p:nvSpPr>
        <p:spPr>
          <a:xfrm>
            <a:off x="1095385" y="721259"/>
            <a:ext cx="609245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Univers</a:t>
            </a:r>
            <a:endParaRPr lang="fr-FR" sz="4400" dirty="0">
              <a:latin typeface="Comic Sans MS" panose="030F0702030302020204" pitchFamily="66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E19E64F-A0C1-482E-B9C5-1E23548BFC80}"/>
              </a:ext>
            </a:extLst>
          </p:cNvPr>
          <p:cNvSpPr txBox="1"/>
          <p:nvPr/>
        </p:nvSpPr>
        <p:spPr>
          <a:xfrm>
            <a:off x="1091841" y="2094707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L'ensemble de tout ce qui existe.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Univers - Vikidia, l'encyclopédie des 8-13 ans">
            <a:extLst>
              <a:ext uri="{FF2B5EF4-FFF2-40B4-BE49-F238E27FC236}">
                <a16:creationId xmlns:a16="http://schemas.microsoft.com/office/drawing/2014/main" id="{1CE7DA52-D892-4C74-8BA9-776513E54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7841" y="1490700"/>
            <a:ext cx="4707628" cy="3375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120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D282AA8-42E4-4A8E-BCBA-3ACF9EA5F4A5}"/>
              </a:ext>
            </a:extLst>
          </p:cNvPr>
          <p:cNvSpPr txBox="1"/>
          <p:nvPr/>
        </p:nvSpPr>
        <p:spPr>
          <a:xfrm>
            <a:off x="651428" y="212129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Comètes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FBA0351-B590-4550-9229-3135ED721018}"/>
              </a:ext>
            </a:extLst>
          </p:cNvPr>
          <p:cNvSpPr txBox="1"/>
          <p:nvPr/>
        </p:nvSpPr>
        <p:spPr>
          <a:xfrm>
            <a:off x="651428" y="1658683"/>
            <a:ext cx="60960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Astre présentant un noyau brillant (tête) et une traînée gazeuse (chevelure et queue), qui décrit une orbite en forme d'ellipse autour du Soleil.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141BC8E-FF03-443D-A9E4-AA5D5B9DE1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6712" y="1768750"/>
            <a:ext cx="2705513" cy="3470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76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4AE7FDE1-93AF-40E6-8BFC-332206E576B5}"/>
              </a:ext>
            </a:extLst>
          </p:cNvPr>
          <p:cNvSpPr txBox="1"/>
          <p:nvPr/>
        </p:nvSpPr>
        <p:spPr>
          <a:xfrm>
            <a:off x="780106" y="342248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Big-bang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EDA86C6-C988-4F29-8B90-6C556D855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8597" y="2944859"/>
            <a:ext cx="4831205" cy="3010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74292DF9-86FF-4DB4-B32F-602BD39259BD}"/>
              </a:ext>
            </a:extLst>
          </p:cNvPr>
          <p:cNvSpPr txBox="1"/>
          <p:nvPr/>
        </p:nvSpPr>
        <p:spPr>
          <a:xfrm>
            <a:off x="776562" y="2213840"/>
            <a:ext cx="6096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Modèle utilisé par les scientifiques pour décrire le commencement et l'évolution de l'Univers.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25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3585DBA-4A52-490C-83FE-B2BEF5256C45}"/>
              </a:ext>
            </a:extLst>
          </p:cNvPr>
          <p:cNvSpPr txBox="1"/>
          <p:nvPr/>
        </p:nvSpPr>
        <p:spPr>
          <a:xfrm>
            <a:off x="952384" y="689207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Etoiles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BAF8E06-5EF8-490E-B406-547440194E7E}"/>
              </a:ext>
            </a:extLst>
          </p:cNvPr>
          <p:cNvSpPr txBox="1"/>
          <p:nvPr/>
        </p:nvSpPr>
        <p:spPr>
          <a:xfrm>
            <a:off x="952384" y="2558534"/>
            <a:ext cx="609600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Astre producteur et émetteur d'énergie.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909F745-D8A3-4D48-BE6E-77041336F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138" y="3003568"/>
            <a:ext cx="4715496" cy="3137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9788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3808A01-F925-4845-B047-BCD3B9E575BA}"/>
              </a:ext>
            </a:extLst>
          </p:cNvPr>
          <p:cNvSpPr txBox="1"/>
          <p:nvPr/>
        </p:nvSpPr>
        <p:spPr>
          <a:xfrm>
            <a:off x="992141" y="715711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Galaxie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3319EB6-FE61-46E4-9752-2927338CEED7}"/>
              </a:ext>
            </a:extLst>
          </p:cNvPr>
          <p:cNvSpPr txBox="1"/>
          <p:nvPr/>
        </p:nvSpPr>
        <p:spPr>
          <a:xfrm>
            <a:off x="988597" y="2398355"/>
            <a:ext cx="6096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1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Vaste amas d'étoiles, l'une des structures essentielles de l'Univers. </a:t>
            </a:r>
            <a:r>
              <a:rPr lang="fr-FR" sz="4400" i="1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(</a:t>
            </a:r>
            <a:r>
              <a:rPr lang="fr-FR" sz="440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quelques centaines de  milliards d'étoiles).</a:t>
            </a:r>
            <a:endParaRPr lang="fr-FR" sz="4400" i="1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C1B5DF2-AAA2-47A8-AD73-D428D9E3B0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4597" y="2911715"/>
            <a:ext cx="4672949" cy="2650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95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69E65225-DDB4-442E-A57A-36423EC38C89}"/>
              </a:ext>
            </a:extLst>
          </p:cNvPr>
          <p:cNvSpPr txBox="1"/>
          <p:nvPr/>
        </p:nvSpPr>
        <p:spPr>
          <a:xfrm>
            <a:off x="766854" y="609694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Voie Lactée</a:t>
            </a:r>
          </a:p>
        </p:txBody>
      </p:sp>
      <p:pic>
        <p:nvPicPr>
          <p:cNvPr id="5122" name="Picture 2" descr="Le Guide de la Photographie de la Voie Lactée | Vaonis">
            <a:extLst>
              <a:ext uri="{FF2B5EF4-FFF2-40B4-BE49-F238E27FC236}">
                <a16:creationId xmlns:a16="http://schemas.microsoft.com/office/drawing/2014/main" id="{2F7A1E2D-B0BE-4F46-A389-A92B2F30E4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310" y="2817743"/>
            <a:ext cx="4154142" cy="2789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B2B55F9-D464-4061-B1C5-5DF2883F5A7A}"/>
              </a:ext>
            </a:extLst>
          </p:cNvPr>
          <p:cNvSpPr txBox="1"/>
          <p:nvPr/>
        </p:nvSpPr>
        <p:spPr>
          <a:xfrm>
            <a:off x="763310" y="2534877"/>
            <a:ext cx="6096000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Notre Galaxie.</a:t>
            </a:r>
            <a:endParaRPr lang="fr-FR" sz="4400" dirty="0">
              <a:solidFill>
                <a:schemeClr val="accent1">
                  <a:lumMod val="75000"/>
                </a:schemeClr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7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9FE7565-244F-4AAE-90F4-4E82645C70AB}"/>
              </a:ext>
            </a:extLst>
          </p:cNvPr>
          <p:cNvSpPr txBox="1"/>
          <p:nvPr/>
        </p:nvSpPr>
        <p:spPr>
          <a:xfrm>
            <a:off x="819862" y="543433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Système solaire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D343277-F356-40BA-AFA6-0455429D88B5}"/>
              </a:ext>
            </a:extLst>
          </p:cNvPr>
          <p:cNvSpPr txBox="1"/>
          <p:nvPr/>
        </p:nvSpPr>
        <p:spPr>
          <a:xfrm>
            <a:off x="816318" y="2182676"/>
            <a:ext cx="609600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Ensemble du Soleil et des astres qui gravitent autour de lui.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6146" name="Picture 2" descr="Qu'est-ce que le Système Solaire ? : Page pour l'impression">
            <a:extLst>
              <a:ext uri="{FF2B5EF4-FFF2-40B4-BE49-F238E27FC236}">
                <a16:creationId xmlns:a16="http://schemas.microsoft.com/office/drawing/2014/main" id="{655F50FD-2FE3-47FA-851C-A5CCC207D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8694" y="2188595"/>
            <a:ext cx="5238750" cy="3674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53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7C0D79C-4C0B-42D5-89B5-E3CC4E93B9E3}"/>
              </a:ext>
            </a:extLst>
          </p:cNvPr>
          <p:cNvSpPr txBox="1"/>
          <p:nvPr/>
        </p:nvSpPr>
        <p:spPr>
          <a:xfrm>
            <a:off x="1071654" y="516928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Soleil</a:t>
            </a:r>
          </a:p>
        </p:txBody>
      </p:sp>
      <p:pic>
        <p:nvPicPr>
          <p:cNvPr id="7170" name="Picture 2" descr="Soleil — Wikipédia">
            <a:extLst>
              <a:ext uri="{FF2B5EF4-FFF2-40B4-BE49-F238E27FC236}">
                <a16:creationId xmlns:a16="http://schemas.microsoft.com/office/drawing/2014/main" id="{BFBD6F76-7F85-47D4-A90D-7955A21081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4473" y="2861020"/>
            <a:ext cx="2873857" cy="287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3948916-3974-4A67-93EF-E0C9797397F8}"/>
              </a:ext>
            </a:extLst>
          </p:cNvPr>
          <p:cNvSpPr txBox="1"/>
          <p:nvPr/>
        </p:nvSpPr>
        <p:spPr>
          <a:xfrm>
            <a:off x="1071654" y="2491688"/>
            <a:ext cx="609600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Astre qui donne lumière et chaleur à la Terre.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391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418FB96-217F-49C9-9D34-FF777192B0F5}"/>
              </a:ext>
            </a:extLst>
          </p:cNvPr>
          <p:cNvSpPr txBox="1"/>
          <p:nvPr/>
        </p:nvSpPr>
        <p:spPr>
          <a:xfrm>
            <a:off x="581323" y="101871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Planètes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FAC25CBE-11E4-4B48-8E32-92A7E9488894}"/>
              </a:ext>
            </a:extLst>
          </p:cNvPr>
          <p:cNvSpPr txBox="1"/>
          <p:nvPr/>
        </p:nvSpPr>
        <p:spPr>
          <a:xfrm>
            <a:off x="581323" y="1502619"/>
            <a:ext cx="7489251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Corps céleste de forme à peu près sphérique qui tourne autour du Soleil (ou d'une étoile) et ayant éliminé tout corps susceptible de se déplacer sur une orbite proche.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8194" name="Picture 2" descr="Astronomie. C'est quoi une planète ? - LeTelegramme Le T +">
            <a:extLst>
              <a:ext uri="{FF2B5EF4-FFF2-40B4-BE49-F238E27FC236}">
                <a16:creationId xmlns:a16="http://schemas.microsoft.com/office/drawing/2014/main" id="{01A86687-E97A-41F7-A559-2B3EE032C8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152" y="2719390"/>
            <a:ext cx="4268848" cy="239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88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F0BDC52-5BE0-4D35-8988-FD297BD787A9}"/>
              </a:ext>
            </a:extLst>
          </p:cNvPr>
          <p:cNvSpPr txBox="1"/>
          <p:nvPr/>
        </p:nvSpPr>
        <p:spPr>
          <a:xfrm>
            <a:off x="833115" y="410911"/>
            <a:ext cx="6092456" cy="12496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44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</a:rPr>
              <a:t>Astéroïdes </a:t>
            </a:r>
          </a:p>
        </p:txBody>
      </p:sp>
      <p:pic>
        <p:nvPicPr>
          <p:cNvPr id="9218" name="Picture 2" descr="Astéroïde — Wikipédia">
            <a:extLst>
              <a:ext uri="{FF2B5EF4-FFF2-40B4-BE49-F238E27FC236}">
                <a16:creationId xmlns:a16="http://schemas.microsoft.com/office/drawing/2014/main" id="{D001367A-7F9D-497B-BA47-0BD97EC1E9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254" y="2915478"/>
            <a:ext cx="2744420" cy="258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D51ADED-C6EF-49C1-B8F3-239B3C89F6E6}"/>
              </a:ext>
            </a:extLst>
          </p:cNvPr>
          <p:cNvSpPr txBox="1"/>
          <p:nvPr/>
        </p:nvSpPr>
        <p:spPr>
          <a:xfrm>
            <a:off x="789814" y="2592312"/>
            <a:ext cx="609600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400" b="0" i="0" dirty="0">
                <a:solidFill>
                  <a:schemeClr val="accent1">
                    <a:lumMod val="75000"/>
                  </a:schemeClr>
                </a:solidFill>
                <a:effectLst/>
                <a:latin typeface="Comic Sans MS" panose="030F0702030302020204" pitchFamily="66" charset="0"/>
              </a:rPr>
              <a:t>Petit corps solide du système solaire, de quelques centaines de kilomètres de diamètre au maximum.</a:t>
            </a:r>
            <a:endParaRPr lang="fr-FR" sz="44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27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159</Words>
  <Application>Microsoft Office PowerPoint</Application>
  <PresentationFormat>Grand écran</PresentationFormat>
  <Paragraphs>20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2021-09-04T13:07:46Z</dcterms:created>
  <dcterms:modified xsi:type="dcterms:W3CDTF">2021-09-04T13:40:17Z</dcterms:modified>
</cp:coreProperties>
</file>