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BE4F6C-0182-4B25-92AB-A5708B660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A39ECF4-E3AF-450E-A7E0-DBDE5D1729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3A5EF0-E5E9-48E0-B46E-32378B214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E227EB-21C1-4E23-8958-DC8523C8E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C99E74-468F-469F-B832-0982533B0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484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B76EBB-2FC0-4561-BE5D-66D6E0C6B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7B01458-8BDE-484A-9355-EE232FFEC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91EDB1-47B7-43C6-8A29-7F0EFCAC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D057EC-97FE-4079-B656-A38910CF9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53A2B5-7186-4D59-9E17-A2DD50039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920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9049535-7CE5-4BB6-98C7-92460C9C87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132BAB6-2EEB-4F72-9FEA-13CAEFCC8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96879C-38B2-4181-BF4C-B177ED864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EADCF3-5725-426D-AB3F-405397359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2477C5-83DA-4FBA-8578-C6DFF3A58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0549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F8B5D0-AA3B-422B-8E3F-6C9EDBE22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3BA211-52EE-497A-980B-A354B9B1F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A17E7C-B4F1-45FD-9A6B-25E9E0E36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40A0A5-A257-4A75-9419-942B8EABF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EC7CD2-2AE9-4240-B67E-74BA14A81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63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44B50E-E416-459F-8D61-5CC42021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3DCB35-1F42-43FE-848A-AEEDEEF10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7277C4-0B9C-4D4D-8946-564D57F49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3E55EE-3451-4395-A094-D97F25C07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E8DE16-7744-43AA-8078-2482CB2E6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557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F9E476-9D3F-438A-A1C4-E3CABE478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2FE60A-3E82-40A4-B2C4-1469D542B3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F821584-FBFC-4C82-9C01-23E621142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4F557D-E137-424A-9B1A-29300ECE7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6681DE-0102-41BD-BEC1-39FB3E6E7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FF0936-1AA0-4C30-8E07-23F5149EC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86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4B96D4-8D68-4A0F-8F16-1A53DCCCE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DB448F-F7E5-4CE4-B7C0-BEEB04DCC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F1BA1E7-A310-4446-A4FF-8BB155547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0527FFC-E82F-4DA5-AB64-4CB15F92C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628891E-D0DF-49E2-AAC3-2D85D428A9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1ACDFF9-C526-4EC5-A025-25EBD94EE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63259A5-01D7-4BD5-B19C-B91E9F99D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449A08A-B6EA-4F96-B4BE-BFEF5F27E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232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A7CD74-AC4B-41E3-B2DD-E84AA8A62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F4C3A8-D1CA-4D8D-8FBF-ADD941AAD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95E120-112B-4E75-A849-18CDBEBAB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BE9B32-D9F9-4BA9-8B83-543F0BD71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809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00B3854-B80D-4A2F-AC1F-34F2E5D24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5BED36-6C8D-4954-A153-D64146DF7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7F07F0-9A06-498E-9A86-6E2759F03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490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5DC3E9-4A09-4331-A334-729412632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A945DD-1259-4EF5-80D0-34DE80DD9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CD2F4E-8B9D-4922-89F1-52102CB23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BD8FE78-07CA-4B0C-A418-0B7FC96B5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6C01210-6683-4111-B7C9-CCFFF234B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462524-CE73-45BE-9434-CB4F0820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345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7454B9-EC65-4108-A7DE-2C027338B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CC8D147-4E60-44EC-A369-0BA2B6086F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FDFDB6-D8A0-46A1-9662-E874DD925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335CA5-5CC9-4AC3-9FB8-D9C44CF10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B285046-F5ED-4FCE-B156-4473939FE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4BA5C7-E612-43AA-8138-450998D2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66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080B7D6-0DC3-4F0A-A78C-99150B28A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1C8760-0A90-46A6-99D3-041E31FCD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6BDF14-F029-4375-AEFD-7EF656246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33511-0A94-4932-B149-2C39E005E435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C3C7F9-80E8-4D68-80C0-0067411A1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8F5F1F-23A4-44F7-B817-7C4C285866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C92B7-2881-42A5-AA89-D6A1E1E332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3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EBE6634-D032-489E-9670-21F008FE2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044" y="-1"/>
            <a:ext cx="8016049" cy="674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075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FD95E92-A806-4C32-9908-E36EB1528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9852"/>
            <a:ext cx="12192000" cy="367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95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9BE93B1-0005-4770-AA5B-077F91D71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7" y="1643062"/>
            <a:ext cx="11934825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833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72D02AD-BAA1-4576-8803-46B2F2C794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41909"/>
            <a:ext cx="12192000" cy="2574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2143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2020-04-06T14:13:25Z</dcterms:created>
  <dcterms:modified xsi:type="dcterms:W3CDTF">2020-04-06T14:17:30Z</dcterms:modified>
</cp:coreProperties>
</file>