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6A05EA-E878-4C51-82D3-018536F54A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404BBE7-4FF5-4320-8556-D7732FF060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065FEC-06AA-4519-99AE-32587E20D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5FE3C-BB0E-4B28-80E8-660BC4A34615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6B4DE6-F474-43E9-9D89-ACEB0D63D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2282E1-F564-4A03-9D12-848DB39AF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2387-A6E5-4881-821B-898F862489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3163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D3F54D-19A2-4614-9814-963D0835A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AE60436-381B-439C-8DD1-BA2CC08DE1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E9B514-CDB7-41BB-9E2A-971979F42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5FE3C-BB0E-4B28-80E8-660BC4A34615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62358B-8CC0-4EEC-B109-30E6E5793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4DFB62-6316-4071-9034-777454C26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2387-A6E5-4881-821B-898F862489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1329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5FE6BBB-BED4-4E99-A322-E3BAB6C927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962A6D3-1933-479B-93FD-8FC5EA4C11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FBF360-24C1-469A-A225-4272796A2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5FE3C-BB0E-4B28-80E8-660BC4A34615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CB783E-F1FE-4657-A3DF-74D23A8CE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CD6AAA-269B-4DC9-BA46-EB91AC589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2387-A6E5-4881-821B-898F862489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299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7B8658-B0D5-4EA7-B41C-A1B688076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8BF676-A0EF-4750-BB7D-71C675078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2D6DE2-666A-4A0C-83BD-5DFC7C529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5FE3C-BB0E-4B28-80E8-660BC4A34615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7F5BA0-ED51-4E32-897D-6181B9262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08D46D-6E7B-4170-A537-CC3F56EF3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2387-A6E5-4881-821B-898F862489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8546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2A5B92-1368-4D29-BCCA-16B4851A6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4B66CF7-04DD-4291-A6AF-86246587C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36463E-35FA-40A8-8993-DDA6D226C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5FE3C-BB0E-4B28-80E8-660BC4A34615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83B94B-D696-4BBC-B3E4-13E3086FB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6EEACF-DBF6-4FE1-BA34-92DA4D720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2387-A6E5-4881-821B-898F862489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9789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84B93E-3286-4A78-AF98-AA979F773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604BCA-2BEB-4FEE-BBF9-4D32332FD4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61591FB-9A93-4426-8A55-FD0E9DEEEF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D762C24-E117-40FA-89AE-114E08A3C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5FE3C-BB0E-4B28-80E8-660BC4A34615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4DBA146-B71A-429A-B295-31752CDD8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DDA65BC-37B6-4798-B2A7-ABC6BD757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2387-A6E5-4881-821B-898F862489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2957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212C1C-F1D6-4D10-9930-D61B62D32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CA7E439-4384-4D8C-9186-AE0C9CB8D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72899D0-8F4C-4893-B5CC-46F96136E6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2DDD3B8-221A-45D8-BB81-31FAD8496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B70130E-3961-407A-8759-542CE25EDC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92CE898-5699-4B22-AACF-C6C6103E2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5FE3C-BB0E-4B28-80E8-660BC4A34615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A9BE1A7-31CA-4606-8047-152443663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F940DFA-8E0F-4D52-96CD-7C5665CE5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2387-A6E5-4881-821B-898F862489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4289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F87C33-FD76-4BF9-95B7-848913473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92C2CC4-70AC-4657-89B7-D24225A91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5FE3C-BB0E-4B28-80E8-660BC4A34615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33DB2D8-BA46-483E-ABB6-85941A40C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3790266-A8EB-4C99-BBF0-1A86CFB07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2387-A6E5-4881-821B-898F862489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2649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163AC29-E3B8-4475-B12B-0A2B86E3F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5FE3C-BB0E-4B28-80E8-660BC4A34615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00A849E-BA78-4E4D-BB51-78127EE7C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25D7F93-F3CB-4185-82C0-1E874DAEE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2387-A6E5-4881-821B-898F862489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2664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0B70C0-C0E7-41F2-8704-5C5EEBE43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BB833A-9754-487A-950D-EA79BDBAD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653488-A134-4210-9883-6EE4CB17B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E390224-812C-48ED-8563-09D805FA6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5FE3C-BB0E-4B28-80E8-660BC4A34615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16C77B-DFC9-4DE4-91EA-98CA13E5B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7AFFBA-23A8-4BFA-AE3C-08BC1ABFB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2387-A6E5-4881-821B-898F862489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6162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538AD9-AF9D-4B00-B68A-EE35A538C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943A4E7-E0C5-4D15-84EE-C9B1807170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57A5E6-B59C-47A6-B501-4D01D0227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0A97E5A-DE2A-4542-8684-44F18C9F4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5FE3C-BB0E-4B28-80E8-660BC4A34615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E4E44A6-C09E-4915-99B0-BC0F3B1F3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0A1C826-C6CF-47D9-A2FD-712CE6EAF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2387-A6E5-4881-821B-898F862489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5799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6FDCCB3-A558-4291-8F7A-0631F57F2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2A0E62-7917-4052-81EF-A5ACF9542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04ABAB-626A-4976-973B-F826D0676F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5FE3C-BB0E-4B28-80E8-660BC4A34615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B1039F-008C-4966-A7A7-CA23D0E261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6065D5-3DF3-461C-BD17-1FD4EB377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A2387-A6E5-4881-821B-898F862489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26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54185BB-FFED-4BE9-8BD1-424A50E08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05" y="344557"/>
            <a:ext cx="12061795" cy="623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68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1ACC52A-8E02-4D30-A340-D161E5A1C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470" y="240438"/>
            <a:ext cx="9720469" cy="637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281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5D4C661-E24C-4044-AFFB-C6F42C1D5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219" y="697148"/>
            <a:ext cx="10621561" cy="477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731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0C00211-3B0B-4439-8F53-EA24C9BA6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461" y="702365"/>
            <a:ext cx="10054425" cy="560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93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98515DE-784C-486B-AF36-E6B0E241B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032" y="0"/>
            <a:ext cx="9172098" cy="659958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A539646-42B9-46E8-8C70-D0130B6A1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867330" y="2360959"/>
            <a:ext cx="443865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31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3BE6B33-31E7-4E83-B2FC-E66322A2B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67" y="1499297"/>
            <a:ext cx="11540303" cy="364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3664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Grand écran</PresentationFormat>
  <Paragraphs>0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Olivier</dc:creator>
  <cp:lastModifiedBy>Olivier</cp:lastModifiedBy>
  <cp:revision>2</cp:revision>
  <dcterms:created xsi:type="dcterms:W3CDTF">2019-10-07T18:30:29Z</dcterms:created>
  <dcterms:modified xsi:type="dcterms:W3CDTF">2019-10-07T18:38:58Z</dcterms:modified>
</cp:coreProperties>
</file>