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2A1D2-46B0-4F52-A036-6139BD363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80818-5449-4E18-90A8-2666863F3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E8FE3C-2138-4D73-9AC9-28F3BF7D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8DB12-1181-46F7-9431-90B04E6C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2568E-66D1-44E7-A6B9-EB64C755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87F68-6E1C-4B2D-8373-FA64C175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ADE61D-C316-49D6-AE48-F156E5793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0E926A-6C18-4B54-BC88-A9FBEF0F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29128-2785-4BB7-82D1-6D4C4A44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1A9BFA-1405-48CB-AEB3-19C750CB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1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9287CA-D564-427E-9774-461517AA0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6489CC-18D0-4584-A935-924389189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ADC49-F880-4312-9A3C-AC88DD5C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8E643-F05F-4A50-9640-FAE608AD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429862-1BDC-4341-8722-99260FBF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7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7B765-4D8D-4766-860B-04F65980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874738-CDF8-4E06-AEC4-8F6B0E0D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67B3AC-1FFD-42BD-801B-8F93470E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C74870-5CE6-4910-B743-65ADD3B7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162DBE-453F-4C3A-9DB3-BD09EE7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4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BFA5E-7087-4D9E-9557-E6D0945D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AA6EA2-D48F-44E9-9E8C-E6BAF4E16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AA693D-5C4F-44CB-AC8E-739F50B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B92D1-F6A0-44F2-8F74-50B8B3D4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48F17-14BD-4066-ABF2-0891BC41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E8DC7-BE47-4A05-BAA2-778D888E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04D7C-263B-49A1-8B2E-F863054FD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787930-3646-49B5-AB49-830B4B26D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D1272E-6BEB-4C2D-9F29-F24C6AA7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1E5C2D-B76D-4D7D-A7AE-C5134A40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518670-B6B4-4340-8321-2391E946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33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FA8B8-1278-4171-A83A-46B2A40D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F8D25B-ECD4-46F8-911D-D253D4AA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6D7F11-00C2-4BB3-B7D7-4E3C1912E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B638A7-A394-48CA-9224-F12C4D9C6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A19696-4124-4A48-A90F-357D15C55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18A04B-6A54-4B86-9E2F-BF43AF06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CAD01D-6C3A-4337-868D-17E2E66A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F71FD3-02BD-4EF0-ACBB-91165006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12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46B80-6F94-403F-B4F6-E17AB5C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A7C9EB-AB8D-4DDD-BE61-E3470F39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7A7A5C-DC54-4706-8CC5-4515B22E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6B5177-712E-40AE-BFF1-1E3A77AD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0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76841C-8FCF-4131-B46C-32CC1266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3AD1DD-FD9D-487E-80BA-DD0B3AE7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1DD7F7-E538-4E41-AC28-6B067E44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0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56859-7CBF-4E63-9CD8-E01E3EAF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DB5AF-D885-43F4-BF15-26CD533E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C37D3E-5683-4F05-A9AA-9F93B9A2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9D7614-0418-431B-8095-C2E6943B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4935D-9B9D-4F07-9448-030CEA66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B0A318-5021-4881-809A-FFCC77BA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14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82BFC-F349-4BF7-A042-F8067B45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B041E6-F090-4410-8BC1-BC91AE737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D93D7F-4662-4302-A7AD-6806CEA42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329088-887A-4DF3-A494-17F39245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E35404-850F-4EA7-BF65-F5F5B6C1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C50242-E081-4E0A-BBB4-6E1494E6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9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14AFD8-D7BB-4934-8413-3EC3102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90BE1C-FD16-486A-877D-9129388F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AD8BD-B94A-421B-B651-323A6A83D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4BB9-10E7-44A7-ABE3-84A61B82D3B6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C13DB-F256-47B6-BBE5-054A163E1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EC6865-545C-482F-9A33-3A1C55693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67AC-FFCA-4A75-BD0F-BDD0E80FB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D37651-2B22-4FD0-B3EF-EE551B14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55" y="172278"/>
            <a:ext cx="5543006" cy="64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0681BD-2DAC-482C-AF1A-35814CF5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9" y="2648054"/>
            <a:ext cx="11704549" cy="15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FDA5EF-EB9B-4872-A8FB-16F819DE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31" y="212035"/>
            <a:ext cx="8465048" cy="6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8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F0E693-4BF9-488B-876C-4E24289F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78" y="1946733"/>
            <a:ext cx="11158422" cy="27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FCD0B9-0C5E-4BFD-AC50-D6701A22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111" y="251790"/>
            <a:ext cx="8797668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2F823AF-AAB8-4333-8DBA-90C6C06AD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2" y="1431235"/>
            <a:ext cx="11220640" cy="33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0961C0-CE92-46D5-A81E-8FF3F4CB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6" y="251791"/>
            <a:ext cx="11493063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6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F0F2056-CBE5-4154-8C82-28B491B9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2" y="1741711"/>
            <a:ext cx="11610835" cy="33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795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2019-12-18T11:03:45Z</dcterms:created>
  <dcterms:modified xsi:type="dcterms:W3CDTF">2019-12-18T11:10:59Z</dcterms:modified>
</cp:coreProperties>
</file>