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8D248-5FE0-4B49-AAE1-1EDEE7054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1BD412-F0FB-440F-8245-61C7B5F8C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BADC2-78C5-4E1E-83B3-163334FA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957F63-8968-4ECD-9FD3-BA9622BA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E752D0-2C87-4F3A-BEB3-0CCF5AD2E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37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2B489-C38C-4FB2-B887-B7234973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89CFE6-A628-4037-80E4-1699695A3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B4A934-76B0-43C5-A6F4-63057E815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7C5ED1-DAC1-4B1C-8862-FEDD9BDA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4B0928-79C5-4163-9839-D8FA1045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87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5E2255B-E055-4840-BBE6-6A4F4B07A5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75BAC0-DA8E-4C4A-A08E-03770488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6A0898-17BF-4DB4-BCB7-595E08708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CB541-2005-46FD-99F8-8850646B8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402107-60E8-41E0-AC44-B7908DDAC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4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E3317-33BB-4EE2-95A5-974C39D3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BC0724-ABFB-436B-ACBB-AD001956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31B66D-9BEF-4E9F-9610-6B84FDBD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8E14E3-2214-49FB-A9E9-0FD13C3F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D0FC01-5ECA-4143-8E70-7499DD337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17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44657-932C-4FCF-AC4C-BD33B4FEF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8BB7CF-A2D8-404C-B6CB-2042AA54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045175-6507-4440-A3F1-A43D4B591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CB7DEF-334B-4374-9B27-BC3647E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FDF736-8BC4-489F-99C5-547C19CE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32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C904FA-76D8-4AC9-8F9A-B2F20DCB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13F6EE-F0D9-4814-8CA8-D5B28BB2E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BE1442-D530-4FCE-A82E-3E8B9E14E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055B34-8A49-48FF-92CD-CE8094D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FA5499-35AA-45A9-9EB7-BA49DD4AF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8D2403-73FF-4C5C-A75B-EE65CB9B5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346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1B25D-15BD-46CB-A2A3-1A387082D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63D3C2-55B2-4BD6-B8B4-69C69A21C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3BB88C-CF89-4672-9524-D9AD809C8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251C596-5B58-489F-83AA-BA716E4D13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70E463-385F-4D04-A11D-47044E481E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13EB1FD-D333-418E-AF00-711E38F5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697425C-C02C-403C-8B60-AA6DED36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F50711-0C87-4A36-8666-EF4F351A8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96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5A1926-3C8D-4829-B89A-A2600AA6A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6700F96-9AB7-467A-AB13-DE87C5046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45D001-39B1-4FA1-A100-B0615F7E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81923F-B208-4613-83EE-FE012189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06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3A6E028-9DD4-4E01-9CE7-25A9289A0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08C30F-6B8A-418E-8F4B-FC7809CEC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9AAAAE-DB7B-42C8-B91B-F68AA5CE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75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1812A-2CBA-4B5D-8F46-ECCFDD082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B9E56B-8A2A-49B9-93A9-3A2FCE24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4FCE49-480E-4D89-980E-18E87CA66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32C47B-6C6F-4F3C-A2AB-2F7155A6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C1FECA-E2D0-4A22-B0A8-4FC3BCDA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1821A2-0291-4AF2-98DC-A63058978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37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9756DF-93A4-419D-B4BD-5037CEEE1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553D8F-2E43-49D1-9117-AB89C0890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0C3480-6712-4B99-AE36-2CBF303A8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DBB914-807B-4F32-B816-1526A08F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849BF6-702B-4B6A-BC1A-AEBEB47D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8F7892-2059-477F-99D0-528C6FB8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52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8E056B-09A2-4B87-8168-EACFCBAC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CA8815-3581-4AFF-BDF5-12B8E4BB1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1C2128-4B5A-4668-838F-9888BA47B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16DC-8968-4511-8745-3B36870E813D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CCEAA9-BF0C-4693-A2FC-38AE969AD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824360-4649-48AA-BA48-C9C5BF463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2B943-8A9F-4255-984A-836DBEDEF6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23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05CA5A7-84FF-49F4-8B26-1F6B5030F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698" y="675862"/>
            <a:ext cx="10007363" cy="544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7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66DEE06-8B04-47A8-B279-92462BD44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09" y="1537254"/>
            <a:ext cx="10058947" cy="300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2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3B03817-F9AA-413E-B819-0191F641B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425" y="1683028"/>
            <a:ext cx="10279578" cy="299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49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E9661FD-42DC-4A4A-B8D9-3B28DAAD1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087" y="1775792"/>
            <a:ext cx="9364031" cy="278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9706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2020-05-05T14:34:02Z</dcterms:created>
  <dcterms:modified xsi:type="dcterms:W3CDTF">2020-05-05T14:37:12Z</dcterms:modified>
</cp:coreProperties>
</file>