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2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2E779-1C59-41EA-8D23-17DEEBF1EE87}" type="datetimeFigureOut">
              <a:rPr lang="fr-FR" smtClean="0"/>
              <a:t>09/03/2020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FC27E-8F3F-41C8-A926-1C8D7109E09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2E779-1C59-41EA-8D23-17DEEBF1EE87}" type="datetimeFigureOut">
              <a:rPr lang="fr-FR" smtClean="0"/>
              <a:t>09/03/2020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FC27E-8F3F-41C8-A926-1C8D7109E09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2E779-1C59-41EA-8D23-17DEEBF1EE87}" type="datetimeFigureOut">
              <a:rPr lang="fr-FR" smtClean="0"/>
              <a:t>09/03/2020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FC27E-8F3F-41C8-A926-1C8D7109E09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2E779-1C59-41EA-8D23-17DEEBF1EE87}" type="datetimeFigureOut">
              <a:rPr lang="fr-FR" smtClean="0"/>
              <a:t>09/03/2020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FC27E-8F3F-41C8-A926-1C8D7109E09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2E779-1C59-41EA-8D23-17DEEBF1EE87}" type="datetimeFigureOut">
              <a:rPr lang="fr-FR" smtClean="0"/>
              <a:t>09/03/2020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FC27E-8F3F-41C8-A926-1C8D7109E09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2E779-1C59-41EA-8D23-17DEEBF1EE87}" type="datetimeFigureOut">
              <a:rPr lang="fr-FR" smtClean="0"/>
              <a:t>09/03/2020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FC27E-8F3F-41C8-A926-1C8D7109E09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2E779-1C59-41EA-8D23-17DEEBF1EE87}" type="datetimeFigureOut">
              <a:rPr lang="fr-FR" smtClean="0"/>
              <a:t>09/03/2020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FC27E-8F3F-41C8-A926-1C8D7109E09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2E779-1C59-41EA-8D23-17DEEBF1EE87}" type="datetimeFigureOut">
              <a:rPr lang="fr-FR" smtClean="0"/>
              <a:t>09/03/2020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FC27E-8F3F-41C8-A926-1C8D7109E09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2E779-1C59-41EA-8D23-17DEEBF1EE87}" type="datetimeFigureOut">
              <a:rPr lang="fr-FR" smtClean="0"/>
              <a:t>09/03/2020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FC27E-8F3F-41C8-A926-1C8D7109E09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2E779-1C59-41EA-8D23-17DEEBF1EE87}" type="datetimeFigureOut">
              <a:rPr lang="fr-FR" smtClean="0"/>
              <a:t>09/03/2020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FC27E-8F3F-41C8-A926-1C8D7109E09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A2E779-1C59-41EA-8D23-17DEEBF1EE87}" type="datetimeFigureOut">
              <a:rPr lang="fr-FR" smtClean="0"/>
              <a:t>09/03/2020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7FC27E-8F3F-41C8-A926-1C8D7109E09D}" type="slidenum">
              <a:rPr lang="fr-FR" smtClean="0"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A2E779-1C59-41EA-8D23-17DEEBF1EE87}" type="datetimeFigureOut">
              <a:rPr lang="fr-FR" smtClean="0"/>
              <a:t>09/03/2020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7FC27E-8F3F-41C8-A926-1C8D7109E09D}" type="slidenum">
              <a:rPr lang="fr-FR" smtClean="0"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315534"/>
            <a:ext cx="8001056" cy="63811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" y="1500174"/>
            <a:ext cx="9143999" cy="36981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3562" y="1571612"/>
            <a:ext cx="9157562" cy="34861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0"/>
            <a:ext cx="6595263" cy="65463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1" y="1928802"/>
            <a:ext cx="9157517" cy="2333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0</Words>
  <Application>Microsoft Office PowerPoint</Application>
  <PresentationFormat>Affichage à l'écran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6" baseType="lpstr">
      <vt:lpstr>Thème Office</vt:lpstr>
      <vt:lpstr>Diapositive 1</vt:lpstr>
      <vt:lpstr>Diapositive 2</vt:lpstr>
      <vt:lpstr>Diapositive 3</vt:lpstr>
      <vt:lpstr>Diapositive 4</vt:lpstr>
      <vt:lpstr>Diapositive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GAYROLI</dc:creator>
  <cp:lastModifiedBy>GAYROLI</cp:lastModifiedBy>
  <cp:revision>1</cp:revision>
  <dcterms:created xsi:type="dcterms:W3CDTF">2020-03-09T13:19:49Z</dcterms:created>
  <dcterms:modified xsi:type="dcterms:W3CDTF">2020-03-09T13:23:23Z</dcterms:modified>
</cp:coreProperties>
</file>