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C1ADC-4EAA-4BB6-B712-DCD71DC39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3146F2-4DD5-463E-9F69-815FE79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112C7-4207-4A8D-98C8-C97A90F1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E6BE7E-A446-4A76-AA68-DF5F3C9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411AC3-489A-4787-AC0E-53631122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0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A4B94-3278-47D9-8220-889E81F5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A9F4E4-B0B8-444E-A9F5-3B8ABC292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FE9D1-F6A4-4665-8A8E-F87BF8DD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F3C08-2FD9-485F-9C03-8C018E2F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4ACB41-646F-4477-B0F3-B0C9840E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98DFD2-A6A3-4266-8251-5708BC8A6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8A6BD6-EC68-4034-913C-A31043193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981CB3-AEB5-446B-851F-103D316D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7D8D0-EE46-4F1E-8BAE-8BA52821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8D3E7-8968-4587-B7D6-937B72EF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D6840-BCAF-4AE7-82EA-BDB1DA65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3BD6F9-3E08-48C4-84E9-420F4EC6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3A6AA-A231-435F-B86A-E4835FF3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F5D9C2-0288-4B0B-8059-FB651FA6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FE992-61A6-42FC-A168-40CC712C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F3067-00E5-4671-AF0D-F55C0D4D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89C969-3D49-40CE-8BD5-43A73FB9B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A28E7-B21F-4A75-A91D-9F2F372C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F3E47C-51AB-4813-903D-2EF47FC4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012FA-7A76-45FA-8703-B6DC33BD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5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AB661-5866-4AE5-8B65-97B6FFA5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CB9F0-7A86-49C7-AC95-4D95EE375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534EB-08B8-45F0-B2DF-E49AF1CFA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7FDC99-CAAA-421E-8930-EE41ADD1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0784E-20A2-46EE-88EB-EC903605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B77A4F-C12C-4C6F-86F0-323C4925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6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70052-AFD3-4ADD-A318-3CA63858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8FE3F1-09F3-4AC6-AD54-DD7CB434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58BBC-DC95-4A09-B2CE-41D0FA69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53C03D-3B59-4AEC-8A75-17CBF13F9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C6EBEE-5252-4FE8-BD8F-20C0182EB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193C4-8866-4BF2-82F0-C00D527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3E950E-F503-4B63-9AD7-737DDA33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0929C9-F2D8-41C1-A803-596A1716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22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C1F3E-F7D8-44D7-B320-B4510CF3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6F0D19-55FD-4446-87DB-BE70746C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2B5DD8-5D16-4D19-9581-4976CB49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ECF3EE-052F-40F5-8B84-3988BAFC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18F07A-E7A9-453C-9F54-1E6774C3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04017F-F1D7-4E9E-893F-18D42620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2E3F0-F837-4CC8-91A8-38C487DA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62E50-398C-4DF4-BDE4-A552EB28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480AE-69B4-42BD-9E52-6AA6D44F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3AE527-7E13-4560-8D83-0219D225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5FECD-DC30-4BF0-ACC3-D7078F67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56846-5C55-41B2-936B-B6AB0D1E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7E47DC-9D0A-432E-A19A-BC9D964C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51A76-BB96-4B20-97A3-3599FB43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5333CA-0C4B-41D4-B320-B52197E4F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B7D039-83DE-49FA-A3B1-0C58A0FF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7748E6-C08C-48EA-BDB6-12577C3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85A7DD-C08E-462A-8B60-A70693E3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83C7BD-76DD-4886-B11E-0C800D2B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9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CD46ED-45DF-478E-A451-38042478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E529C-486B-44D1-AC55-E712695B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AB075-6E9E-49A5-BA21-048F30B18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7DC3-436E-4307-8AEC-CD015122CA4D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CC226A-D754-4B74-ACF2-6BB0827CE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6F721-BBD6-4FD3-8FA0-F53DCD90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BBA0-01A6-4D8B-B974-EB8392BA0F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3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3BDAE1-7977-4B46-A147-3775B056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485"/>
            <a:ext cx="12192000" cy="81209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434631-3A33-4444-8326-4EA0B8D392AD}"/>
              </a:ext>
            </a:extLst>
          </p:cNvPr>
          <p:cNvSpPr txBox="1"/>
          <p:nvPr/>
        </p:nvSpPr>
        <p:spPr>
          <a:xfrm>
            <a:off x="0" y="6288156"/>
            <a:ext cx="518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NGC 7380 Photo Olivier </a:t>
            </a:r>
            <a:r>
              <a:rPr lang="fr-FR" dirty="0" err="1">
                <a:latin typeface="Comic Sans MS" panose="030F0702030302020204" pitchFamily="66" charset="0"/>
              </a:rPr>
              <a:t>Gayrard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BA39398-DB9E-4791-83A9-50423334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8" y="307802"/>
            <a:ext cx="1412805" cy="14128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0899E7-093E-4EC1-93E0-2AE205BA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1228725"/>
            <a:ext cx="3676650" cy="5629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656CAE-2626-4FAB-A4D1-4D6AE0E8B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355" y="0"/>
            <a:ext cx="2662756" cy="17430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707B91-2D58-489C-9C0A-21F765CDD5E8}"/>
              </a:ext>
            </a:extLst>
          </p:cNvPr>
          <p:cNvSpPr txBox="1"/>
          <p:nvPr/>
        </p:nvSpPr>
        <p:spPr>
          <a:xfrm>
            <a:off x="2570921" y="922539"/>
            <a:ext cx="82826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Comic Sans MS" panose="030F0702030302020204" pitchFamily="66" charset="0"/>
              </a:rPr>
              <a:t>Nous sommes ainsi les frères des bêtes sauvages et les cousins des coquelicots des champs.</a:t>
            </a:r>
          </a:p>
          <a:p>
            <a:r>
              <a:rPr lang="fr-FR" sz="3600" b="1" dirty="0">
                <a:latin typeface="Comic Sans MS" panose="030F0702030302020204" pitchFamily="66" charset="0"/>
              </a:rPr>
              <a:t>Trinh Xuan Thuan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6AE380-AB0A-410F-B6A3-75BF97842183}"/>
              </a:ext>
            </a:extLst>
          </p:cNvPr>
          <p:cNvSpPr txBox="1"/>
          <p:nvPr/>
        </p:nvSpPr>
        <p:spPr>
          <a:xfrm>
            <a:off x="3220278" y="3543168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_ 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BD556-5774-477B-AC87-8913F2BD260D}"/>
              </a:ext>
            </a:extLst>
          </p:cNvPr>
          <p:cNvSpPr txBox="1"/>
          <p:nvPr/>
        </p:nvSpPr>
        <p:spPr>
          <a:xfrm>
            <a:off x="3220278" y="4151786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_ 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C16565-E61D-4ED2-9ED3-2D088C7DB12E}"/>
              </a:ext>
            </a:extLst>
          </p:cNvPr>
          <p:cNvSpPr txBox="1"/>
          <p:nvPr/>
        </p:nvSpPr>
        <p:spPr>
          <a:xfrm>
            <a:off x="3220277" y="4812395"/>
            <a:ext cx="38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_ 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670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2020-08-30T07:34:22Z</dcterms:created>
  <dcterms:modified xsi:type="dcterms:W3CDTF">2020-08-30T07:55:53Z</dcterms:modified>
</cp:coreProperties>
</file>