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65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C26865-DF19-4279-8E4B-2631A73121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EB3DCFA-6697-4A30-BBEA-A2A2056A04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167950-DC15-4098-BC8E-B812A8220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5064-8AC6-4778-B44B-BBE482FF226F}" type="datetimeFigureOut">
              <a:rPr lang="fr-FR" smtClean="0"/>
              <a:t>16/06/2021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06B879E-BF74-40BF-96C3-E470809FE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85ABDF-21B9-46B8-B65B-BD85A33EA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9C169-D29E-47C3-80E6-FC892A5204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5172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97B96F-9024-44A5-AA3B-0D5A665BA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0BE1401-CF20-4FDB-9813-64B9BB3AA7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BA6570-6D9F-4AA3-8052-D9C3DEC99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5064-8AC6-4778-B44B-BBE482FF226F}" type="datetimeFigureOut">
              <a:rPr lang="fr-FR" smtClean="0"/>
              <a:t>16/06/2021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8148EA-D829-4A07-862E-4EFA59E10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7B7D22-54C3-4873-A46F-3A6B13657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9C169-D29E-47C3-80E6-FC892A5204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9322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E3218A1-BB77-4695-B747-350D3A179F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5B9E9E5-C3DF-45DC-B4E1-B8B249E475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664C972-C487-481A-B104-899592A25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5064-8AC6-4778-B44B-BBE482FF226F}" type="datetimeFigureOut">
              <a:rPr lang="fr-FR" smtClean="0"/>
              <a:t>16/06/2021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99C5657-198B-4AB7-A29A-D01BA1CB1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9A0645-27F0-45C4-86FF-00EF8F40C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9C169-D29E-47C3-80E6-FC892A5204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6593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EA7CD9-75FA-4068-A4B4-29B73966C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F75BFA-4CA1-43F8-A376-EF518DFDED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6718A1-7C10-49E9-A372-99F311655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5064-8AC6-4778-B44B-BBE482FF226F}" type="datetimeFigureOut">
              <a:rPr lang="fr-FR" smtClean="0"/>
              <a:t>16/06/2021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6D130B-CCB4-40F5-8761-7FEE17E61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20B575-9821-4E18-9161-D6901339F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9C169-D29E-47C3-80E6-FC892A5204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719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462A44-8D33-473D-BD05-CD064D82C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E4A2C07-9724-4477-8ABF-F53120A4BF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D6E14EC-FDF3-451C-9EB1-3D8D4DB20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5064-8AC6-4778-B44B-BBE482FF226F}" type="datetimeFigureOut">
              <a:rPr lang="fr-FR" smtClean="0"/>
              <a:t>16/06/2021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035653-75FB-4F5E-8AA1-D890EB2DE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A91B64-7D27-4E8C-9B26-CE22E87F4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9C169-D29E-47C3-80E6-FC892A5204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7434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83C1C3-544F-4DCB-8D6C-65D8844AC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F79C39B-026E-485D-B5FB-2553ED9B8C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AB8CA91-E851-4B22-8741-F19F37C9E1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9C847E3-B30D-4D89-A911-58DEE9181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5064-8AC6-4778-B44B-BBE482FF226F}" type="datetimeFigureOut">
              <a:rPr lang="fr-FR" smtClean="0"/>
              <a:t>16/06/2021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C8A0233-FE21-49E8-A53F-4861CFE4C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C1E67E2-1D89-4B26-AAF7-4D9B7943C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9C169-D29E-47C3-80E6-FC892A5204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2399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470F3E-0447-4180-8664-33AE5F1EA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2A32F0B-4999-4A4D-988F-25B205E299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D211A9B-DE52-408B-A5B5-60D959D896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F4F69AB-F78E-4864-BC58-D1F5C02A1A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B5042B7-8561-4D9A-BFAE-13DDD56772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8774B9-749D-4C6C-9E95-9EC3E8BC1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5064-8AC6-4778-B44B-BBE482FF226F}" type="datetimeFigureOut">
              <a:rPr lang="fr-FR" smtClean="0"/>
              <a:t>16/06/2021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4A491A6-9772-4181-9DDB-60796C4D1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43D8269-C2D8-4BA3-9E25-7A8C78C96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9C169-D29E-47C3-80E6-FC892A5204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7458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66A059-471B-4A94-ADCF-683846201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A532D45-F128-4666-891F-1D558E9AB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5064-8AC6-4778-B44B-BBE482FF226F}" type="datetimeFigureOut">
              <a:rPr lang="fr-FR" smtClean="0"/>
              <a:t>16/06/2021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AE71A3E-7462-4DCC-A02D-F4724522D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52FC0A9-9F6E-4806-86C7-205E65FB5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9C169-D29E-47C3-80E6-FC892A5204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160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B5B542E-B919-4AAD-BF34-9AA310DC0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5064-8AC6-4778-B44B-BBE482FF226F}" type="datetimeFigureOut">
              <a:rPr lang="fr-FR" smtClean="0"/>
              <a:t>16/06/2021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FD237DF-E313-418A-8EF2-21330828B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373E1C8-5087-4ED0-A9B6-75CA69CAC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9C169-D29E-47C3-80E6-FC892A5204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6041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9906F5-8659-458B-A519-FC7F539A5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A7DA11-00A8-48F1-A402-8F64F4E66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85D75D3-A949-4790-B889-62E332668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BE4A32A-5A23-4713-A9F6-79D0FC017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5064-8AC6-4778-B44B-BBE482FF226F}" type="datetimeFigureOut">
              <a:rPr lang="fr-FR" smtClean="0"/>
              <a:t>16/06/2021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77FCF4E-0DD7-476B-BCD9-69BACEC4B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359D59E-1912-449E-A4B5-184FA625B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9C169-D29E-47C3-80E6-FC892A5204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9578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370637-B697-452C-B6E5-6FCADCA19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E466303-A1E6-47E9-B2B3-29CB666AF0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D00A059-155F-4884-8DB3-DEE27DE52E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3A5CF01-029F-4025-9954-CCDE6D5EA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5064-8AC6-4778-B44B-BBE482FF226F}" type="datetimeFigureOut">
              <a:rPr lang="fr-FR" smtClean="0"/>
              <a:t>16/06/2021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4A2EB0A-E8F7-410D-A883-2A916A400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731930D-1A06-4217-92B8-BB7898A05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9C169-D29E-47C3-80E6-FC892A5204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416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65DC90D-95F6-4B6B-96CB-0A19858F9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B0BE633-2811-4AEA-9E9C-43B9551667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58DA30-7870-44CF-B5BE-2748EE31D1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B5064-8AC6-4778-B44B-BBE482FF226F}" type="datetimeFigureOut">
              <a:rPr lang="fr-FR" smtClean="0"/>
              <a:t>16/06/2021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E5D671-B0BF-4DE0-9D14-EA1ACCEB9B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A8B190-0D2E-4F1A-B110-E075B375A9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9C169-D29E-47C3-80E6-FC892A5204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9348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7C6A366C-DBA4-4E6A-8D4C-11FEC60CC8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2373" y="940906"/>
            <a:ext cx="7747253" cy="475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307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922AE516-980C-40B2-9F3F-50E7646CE4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477" y="1789045"/>
            <a:ext cx="10239045" cy="2342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196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CF30E51F-9494-4357-89C1-269801FC8D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124" y="1899113"/>
            <a:ext cx="11661751" cy="1995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92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48A24706-B372-4D20-A9EE-2939A63207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096" y="1749287"/>
            <a:ext cx="10719807" cy="2299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075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6774EB9-CEFE-4897-AD29-B10961CAE2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363" y="1787857"/>
            <a:ext cx="10741274" cy="1912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875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5AF7E3ED-6A67-4EDD-AAC6-EF59272C7C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555" y="1842053"/>
            <a:ext cx="10870889" cy="2003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638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BDD7FE05-10EC-4E5A-869C-7EB5D16AEC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225" y="1204807"/>
            <a:ext cx="9971550" cy="4448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8704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ACF7F131-11E7-4D48-A08E-8761D4935C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245" y="1643269"/>
            <a:ext cx="10353509" cy="2293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724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2D792011-C85C-4174-A3E2-C0069B0AD1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935" y="772342"/>
            <a:ext cx="10252129" cy="287243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9E66AF5E-7C7F-4DA5-BC77-5C9B7C02E2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9935" y="3960329"/>
            <a:ext cx="10247890" cy="1327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13410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Grand écran</PresentationFormat>
  <Paragraphs>0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2</cp:revision>
  <dcterms:created xsi:type="dcterms:W3CDTF">2021-06-16T07:45:39Z</dcterms:created>
  <dcterms:modified xsi:type="dcterms:W3CDTF">2021-06-16T07:51:13Z</dcterms:modified>
</cp:coreProperties>
</file>