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0C4DD-BA76-46F6-B9ED-29D2B55BB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944F39-B1AC-48B2-B52A-38C68359E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66DA6F-8E93-4C54-A781-01C114CDF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5DBE4A-5FC1-4E6C-ABD8-AE8A314E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C8BC2E-A7F3-4FF1-BE5E-9CE073FCC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65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248979-BD5D-45C8-9F23-2A1C8D9B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89A6F0-055C-43EF-8AA8-FF8A10CF3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2BFEA4-3AD6-498B-A90C-4A31CB2AC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F6DA3A-E6B9-4599-921A-53B6B1E6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9FF070-B32B-40A5-A9EC-06CA6BC57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35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A69A735-5278-4562-A8B7-30DF31AE5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66DD23-F110-4D22-91DE-102C3CED7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280003-4C60-47CC-8FAA-7BC9CFE9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C84AB1-3A91-425A-AB09-8E02454F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8D60A-70BD-4616-A20C-F03E54CEC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86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EE4285-387D-46C5-AD5B-2923B1FF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20CCB0-EAC1-4DFC-B177-CC1C855E3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EA8D17-FB6E-4BE1-B057-B3201188F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704B30-0AC1-4CDA-A884-31AF6872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251336-E0E0-4922-A447-C77EA3A35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636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F11460-F8A3-48AD-928D-7BBFE6192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760FF5-E4E9-4C6E-8BAD-D082AA752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9A93A2-A2AF-4FEE-8ECA-235FCDD9F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A68488-A507-49F6-80F6-DA252509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12663D-9227-4F46-B7EF-4D94BB92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03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D88116-4549-4385-9128-2E2992859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5EC5C5-2E24-4EF6-8E73-7C3C1D70C6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59E0F2-1F1C-4AB3-B7F7-BC60F194C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31807D-3DA8-422E-81D0-E8FBC218C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22BE52-B70E-4594-BEAE-6EE83DBD1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CA0E53-8C86-4BB2-BB9D-8C2A64F9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05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D90D46-FA61-4552-9D04-3B8FA5D01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CF2791-3711-4BBA-89F4-9EDF4111C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94419F-0673-4A16-A505-BE8128771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E32AC8-F8E3-47E3-B43C-DC0359F405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04D10D-6873-4888-9BDF-DD223429F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62A28D5-42BE-403A-82D0-158ABF525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43FA8C5-418A-4920-B0F4-713248611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E2CC495-7C90-4437-A2AD-75D880171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99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7BF04-5ECE-4CC7-94CF-6C08C671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C736818-7A89-47A2-9014-50DB135F8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F077583-51EA-45D8-81CA-40B987F5C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883BC0-FD52-4252-83C4-61DBBB7EA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433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CF5532C-A635-422B-9750-38EA973D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D7991E-AF7A-48A4-9D7B-429CDA9A6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EBEC65-7FB7-4EBA-A6F8-0D39FB83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62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1C7734-A7AA-45B6-8297-874D9CD3A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F46C74-0CAF-4BB0-8EE1-1ED3A50A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57B2C74-D753-4283-985C-7D29B75B3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C7CAC1-8762-42E6-8AC5-98367B35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11F1A9-5ABD-4632-850B-F29379089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0436E8-9B62-41CC-98F1-DDEEBE08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52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25B436-3A57-4A86-B017-FA28A425B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8745C1-AB05-4BC4-AE2B-261856CD8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DBCC5B-CAEA-42A4-A94B-5578DE4CD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59B9CF-C90A-4935-B8E1-4E7C6C648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50A091-3695-4D79-B88D-C1601EEC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B50B73-03D5-42E1-893D-4D2FF17D1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17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A7C7BC0-6055-49A9-BFF9-2C20D8DA6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9FF209-7ACD-4AFF-800E-7AA0B3C66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1D2B42-0C12-45E1-B124-6F3BA4AC6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50250-3551-4DE1-A6A7-218D29EBE56D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8A756E-4D17-4038-AD52-F6603FF840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6DF674-0522-49F7-BF45-7D660CCDA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30AB-93C1-4A89-8CEC-8FD5B22A30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81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47CD9F0-8F00-42A2-8947-95D3A26D4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1685925"/>
            <a:ext cx="116967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12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F98640A-65B3-467C-91B0-887B1C9CA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02" y="1815549"/>
            <a:ext cx="12099054" cy="312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52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D657883-8F80-488C-85FA-FB576D4AA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075" y="685800"/>
            <a:ext cx="870585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51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3E0605-A946-4708-BAC6-D720957DB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6" y="278543"/>
            <a:ext cx="12094507" cy="580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280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431B46C-F073-4934-A211-16F7C116A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9" y="1603513"/>
            <a:ext cx="12110489" cy="3349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611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28AE13E-5439-4A41-A7A1-0003DEEBD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323" y="82122"/>
            <a:ext cx="5285414" cy="677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1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85A55D8-2412-4A0E-A0C2-2C86206EB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578" y="675860"/>
            <a:ext cx="12030144" cy="560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7587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2020-02-11T09:46:39Z</dcterms:created>
  <dcterms:modified xsi:type="dcterms:W3CDTF">2020-02-11T09:54:10Z</dcterms:modified>
</cp:coreProperties>
</file>