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09350D-FD81-4FDE-AF84-3AA6361C0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F1A657-0E4D-4C93-B82E-CDB2FE6AB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7D16C-E984-4BCC-82E6-05E677091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42C8BF-3FDA-4F04-9583-48A6CEF2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DCC15A-3C47-42C8-8A20-25E2DB2B0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3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85C692-8CF9-46A8-A14A-E59BD0B64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61F956-42E9-4721-90D0-FF67C3032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1E8514-2845-49DD-B592-0784A89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A65983-9B6D-41BF-A9D9-19D226EF9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7A3A02-817E-4F2D-A727-A6E49DE8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78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FD53075-76EA-45E8-A793-59C1057BF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EE615D-F3B2-4E0A-B9F7-499AF4AF6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4B463A-5A72-456C-B07F-3803E3A0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6DB096-F4E8-4B4E-91D2-3FADA6DB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98AF89-49BF-4481-98DB-64F7D040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31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BF8D0-D63D-4F9B-B10C-FF65F65B6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262BD3-ECA7-4BA3-8F30-49B8C93F0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7A2E7A-3427-4684-BC68-E67F3BB1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6439A7-3CBC-4B38-A431-5886AC78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DC2854-8770-42B7-B7ED-81478D89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655DCA-1D99-4FAD-BAAB-2A0BF9001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7925A9-9C46-4945-9946-E4822B35C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A4450B-4FB5-433A-ABF9-87D873BA8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10740-3A80-4F46-9A0D-233E5EABF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A2CC3B-AD9E-407B-A51A-3E65A4E9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06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5C075A-8C3B-4CC4-8FA5-B4A9E330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507E62-5093-480B-9E3F-F8CE54590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07A443-15D3-4B35-A16A-40F0B35CD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A3478B-1F94-47C1-8E69-889BB131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4D3BD1-A8D1-477C-B1DD-31FE0FE59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AF8B86-07B1-4EBA-9A3C-A23324A7D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4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586099-1583-4F53-811C-D63CFC5B6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BF7CA6-40BE-4576-90CE-DCF17CAA8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FE44E7-81AC-40E9-AD6C-066F8E4D8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8E3DCEA-7A3F-418A-A748-5511277F0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EBA3B1-4BE8-47F7-A487-DA337F14B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3E2517E-960D-4688-9871-F4B5AAAE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E07BB7A-4FDE-40E6-A182-5526ABBD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03D156-DB4F-4ECB-8AC9-71937FF0F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4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6A734-60B3-48FE-AA0B-32A247E72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189A1B-32C4-4623-8125-36DE5DFA7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BB363B-F92F-4378-8B42-7051CDCF2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970C79-651C-4642-B82E-6C9D87E2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7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7B476A-B649-469A-9B14-D2DE7F64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8D9A7C-B9F8-4EBB-906D-CB80B2D03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F05286-D1E1-4294-94B0-3F892A3F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6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5B8B1-F8FA-4AE6-A893-53E75E5EF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C8A973-2A6C-41CA-887C-BE3625669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CB8FE3-6182-4FB8-AF43-E8DB9C572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1EF944-E91D-499F-AD53-ED0C75AF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257B8B-A84B-4BC5-99C7-04A6E1C5C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47BDC2-BDC8-418A-8FF8-03754EB3E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1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2F033-E733-4E9F-ABA3-30620395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558952B-A59C-4B57-BD38-BD92797B4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9C383C-EA0C-48F7-8310-100436E71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99C76B-590D-43DA-9971-86684A658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2B1180-5474-4156-ABB5-F33DFCDE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F0A6D3-4D2C-4781-A2DF-2409F58D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05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6DB6E9-806C-4283-9F22-A0B477EDF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14EF81-1EB2-4BE0-934F-6D468B747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1C2D4A-D710-4C88-B3CE-A41CB6D09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DB521-4294-483B-AB49-A155F11244F8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65A85-D490-44E2-A08D-EC376F7C5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5E0407-C001-49FC-893C-B26493087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13639-67C4-4381-9F0F-84BA482B22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1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8FE771D-02FA-4465-8300-83E74E9CB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130" y="83252"/>
            <a:ext cx="7487479" cy="663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86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A3011DC-0CE1-4C33-8DBC-8917CCAA5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32" y="1846607"/>
            <a:ext cx="11597535" cy="316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51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D2DC945-13E4-4018-B510-95CEB627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599" y="372096"/>
            <a:ext cx="10838001" cy="621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3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1795D94-2674-4562-B276-732319BDF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371" y="426867"/>
            <a:ext cx="7127257" cy="600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426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2021-06-09T10:05:52Z</dcterms:created>
  <dcterms:modified xsi:type="dcterms:W3CDTF">2021-06-09T10:08:11Z</dcterms:modified>
</cp:coreProperties>
</file>