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4" r:id="rId4"/>
    <p:sldId id="262" r:id="rId5"/>
    <p:sldId id="257" r:id="rId6"/>
    <p:sldId id="265" r:id="rId7"/>
    <p:sldId id="266" r:id="rId8"/>
    <p:sldId id="267" r:id="rId9"/>
    <p:sldId id="259" r:id="rId10"/>
    <p:sldId id="260" r:id="rId11"/>
    <p:sldId id="261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C9C82A-DF60-4957-B7B5-E929E2E9F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5C6A2FE-C62A-4D72-94A8-FD4A19CA35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073354-BB45-4282-BCAA-A3366F2F7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077C-BC16-4392-A156-9385B1E975E0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8F57AB-0B87-4813-9340-444E1D3CE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F01C62-F691-4D8C-BDC8-48E36951B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EE54-AC5D-4DA0-B9E2-7968AD09DB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774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DF554E-29FA-4F54-864B-11BDAFF1E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0706807-BCA3-48BB-A506-288DF316B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38E3F2-AFEE-4EDB-87A6-13BB234C5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077C-BC16-4392-A156-9385B1E975E0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E68799-FDF2-4965-A4F5-A4F9BF3B7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884E77-5000-494F-84EB-1DFC40B83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EE54-AC5D-4DA0-B9E2-7968AD09DB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7573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B50CFA3-25DB-4AC9-BC60-111E466473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DE2A3F1-F58C-4D47-938F-6298018573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31F3C8D-6CD4-4C9B-9EE7-B2AB83ADB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077C-BC16-4392-A156-9385B1E975E0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9201C2-CA03-4FA0-9E3E-7EC20D069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0E1BED-D458-4FA7-952C-AD051E5C4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EE54-AC5D-4DA0-B9E2-7968AD09DB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562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FAE56A-7621-4691-BC4B-BDBE8F8F1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89CA77D-0FCD-4F63-B3BB-DDD47FAB99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F42803-BC10-44A5-AB0B-F258AD92D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077C-BC16-4392-A156-9385B1E975E0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FE9405-A352-4C30-B090-9DFB6C4BA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DA093E2-A3F6-493A-A209-979349E09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EE54-AC5D-4DA0-B9E2-7968AD09DB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806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49E00F-5536-40EB-902E-C0C06F87F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89B7E6-1096-42F7-8F0F-781ACDB7B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95F2364-3403-4BA3-B4CD-1F9DE8128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077C-BC16-4392-A156-9385B1E975E0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D337EC-C6BB-4B78-A1CF-82BF0DFAF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483756-E82C-4B0B-94A5-63CDC79F9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EE54-AC5D-4DA0-B9E2-7968AD09DB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8687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0DAF67-2B27-4426-9A23-4D1B35400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B051A0E-353D-4874-91A4-426089AACE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459ECB3-85FE-4A5E-ACE3-54E6F15775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3F7D9DB-8234-4788-ACC2-77EDBC06B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077C-BC16-4392-A156-9385B1E975E0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36A4C9C-ACBC-4E94-94DC-092715D71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1F5F15-5C06-45C9-8932-516724E9C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EE54-AC5D-4DA0-B9E2-7968AD09DB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6721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1E1EF2-0D54-4170-86F5-D7486DE53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D8E9A1-2709-4A3F-8A39-2DA5A283F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5D8CFA2-18C1-473E-945A-8B733297BC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2825927-7A6C-40B0-AA41-FC0E47617C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FA6A60E-2D7C-4325-A9E8-6BFB4A4324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F4EA3B3-5214-4ED4-91E9-02AD87CAF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077C-BC16-4392-A156-9385B1E975E0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D3BC985-0C61-4E19-877A-AC61A2E5F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74329DF-8F2A-4604-A560-884D4B037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EE54-AC5D-4DA0-B9E2-7968AD09DB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114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EE3F2D-63DE-469D-8501-37E2224C0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B5B461-2C45-4A13-BDC4-64A4DF1D9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077C-BC16-4392-A156-9385B1E975E0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310BA55-88CD-4F62-8E50-CBE4AACE3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F975F64-951A-45D4-B89B-E7B0A7DF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EE54-AC5D-4DA0-B9E2-7968AD09DB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5383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AE526FF-A2DF-4EA8-AC30-8722E96DC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077C-BC16-4392-A156-9385B1E975E0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85AE307-1035-45AF-8265-FD3123676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5495602-7C08-46B9-9BFC-EC76FB53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EE54-AC5D-4DA0-B9E2-7968AD09DB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2584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CA3410-DCE3-46BE-A024-15D656B66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E4EAD97-0570-463B-9AB9-C831FA7A5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4E5E3D7-A804-4EF3-A65C-835D63211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06045B-2129-4FFC-B3A7-B5A23B39F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077C-BC16-4392-A156-9385B1E975E0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EA5E311-2C3C-4FC8-AB49-859DB8E57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D4A67C2-184B-42EE-9D2E-030F358C0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EE54-AC5D-4DA0-B9E2-7968AD09DB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603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27BF2A-EF68-4EDB-B4A9-7958BA0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6105ED5-2348-4652-BF0A-E37C37F676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826C22B-4EB2-48E8-BCB9-60696782C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FCF8EFC-82A4-453C-8B1D-652373FE8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4077C-BC16-4392-A156-9385B1E975E0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1D51B04-B7A1-417B-8626-90108B96C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610E404-0D6D-43E2-86A9-498390405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0EE54-AC5D-4DA0-B9E2-7968AD09DB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9970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B376694-61F6-430C-B004-9D7ACDFD0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805D2F4-35A6-4D3D-90C5-75B7DF883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A60BF6A-3372-4D9D-8F57-CB7D040E53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4077C-BC16-4392-A156-9385B1E975E0}" type="datetimeFigureOut">
              <a:rPr lang="fr-FR" smtClean="0"/>
              <a:t>20/11/2019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A663580-74F8-492D-A7BE-FE7ED2AC7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BA624D-CD02-4CED-9ECB-E318AB165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0EE54-AC5D-4DA0-B9E2-7968AD09DB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6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41D7590-740A-4F02-B829-CEC690675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270" y="350621"/>
            <a:ext cx="8888818" cy="634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7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10676E0-ED60-4BA7-993E-0489F217C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6" y="2317898"/>
            <a:ext cx="11869651" cy="184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14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F2B800D-CA18-4285-B88F-006DB40A8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5666"/>
            <a:ext cx="12157392" cy="479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41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DA9EAD8-29FD-4B7A-90EF-3E56F4A8C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233" y="123396"/>
            <a:ext cx="9335385" cy="654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36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9BC72F7-002C-409B-98DE-DCB1B5996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149" y="333626"/>
            <a:ext cx="9101470" cy="628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24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A52693D-FDC3-46C7-A78C-99E3C3358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25" y="1786270"/>
            <a:ext cx="11834180" cy="288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92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8EB8207-AE7F-4E9E-941E-1CEDC28E0A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97" y="233916"/>
            <a:ext cx="10673262" cy="635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956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72A53E0F-C612-4641-8789-C2D6E29FF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8182"/>
            <a:ext cx="11763418" cy="406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3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19AF2B60-3032-4912-9CAA-5CC3BF954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52" y="1424764"/>
            <a:ext cx="11714974" cy="311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170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6C837D89-E457-4497-A138-B4CC6DD6E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4368"/>
            <a:ext cx="12011896" cy="164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44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CEA75FA-6162-460B-AABE-437EA7B4A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2286000"/>
            <a:ext cx="1191577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466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Grand écran</PresentationFormat>
  <Paragraphs>0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Olivier</dc:creator>
  <cp:lastModifiedBy>Olivier</cp:lastModifiedBy>
  <cp:revision>2</cp:revision>
  <dcterms:created xsi:type="dcterms:W3CDTF">2019-11-20T10:50:47Z</dcterms:created>
  <dcterms:modified xsi:type="dcterms:W3CDTF">2019-11-20T11:03:17Z</dcterms:modified>
</cp:coreProperties>
</file>