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5" d="100"/>
          <a:sy n="75" d="100"/>
        </p:scale>
        <p:origin x="735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C328E5-5018-C01E-EE2B-A8FB5496CC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41B9073-1D00-DDAF-0F7D-800AD348E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77BB7E-8C37-A41E-30CB-407CF722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A5935D-3788-0CB6-7A99-F3698DE49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0841DE-0E94-D79F-E39F-D5F62A10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72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90DD8C-78E9-1530-DA2D-1419BA565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F953B8E-E452-F3AA-DA30-6B46E3471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318585-E842-7494-E297-575ED264F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8E856C-8BB9-CF75-9730-D98121D5F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F2BEAD-06BC-57E1-5737-C7B000FA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472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D135E24-C8DD-1494-DC5B-50D3A0FD39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9AC9C0-702F-3BED-C1DD-940CDE742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131F5D-18A2-AF40-7BA6-8154DCBD7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1E5845-BCC8-3470-B51F-233B6E620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C7C88A-4A89-953D-139B-28960B8A9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73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54B8F8-418B-E0D1-6B2D-6D1D38097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1C33E4-3B83-3395-9F81-EC8BC1792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52DD3C-A916-8B9D-0298-658F52C6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6A8934-17D1-B44A-C734-B618C87EA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46C95B-839B-C1B4-23D8-36F824374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01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487492-1B96-63AD-47FE-D4C154455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CD4767-08E3-49AB-A180-F890534DD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B0F9F3-2BF7-CE3D-427A-57100C2C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8D22BB-B5FE-64A0-3797-EE6BEAF7F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01EEDB-B6BA-936D-E4DB-58B38C43A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87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FB4769-7018-F2C1-8DEB-AB7AE08CC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347539-B493-2496-BFDE-FDC8E008BB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A49242-5D12-2AE3-C756-48E18F6CE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8F9C1B-B0C4-4A2D-AF7A-B9E53AC77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5455C7-097D-DF98-670C-47623E266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A38B43-08D7-23C8-4E68-1282DB72F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8472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A8F72D-6D92-738B-454B-7C5F3F802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A23013-5FC2-B94F-686C-E7292CB73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97AB24-5140-65C8-8588-3D943E7AA3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D181A8C-BDD0-6515-9FA8-645F09E527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BE75DDC-C9AE-C8F1-3568-97110E05F8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11E6D0D-BE3F-0FC2-4565-D4C4EC579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10F9111-9C7A-0673-E7F1-44E8B1EB0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221A21B-DC87-C3A5-CE16-48139C671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95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BA78F3-BE73-506D-A2A2-ABAC25727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153C455-2183-99C6-275A-7047682E4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ECE4A87-7C29-6C47-6676-1CDDC8E1F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6102A0-FCB8-F0DC-D180-E81500E50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0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96CF9F1-7CAC-077A-30B2-9EAAF4064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2727E6-3A24-302C-72B2-36185BD4C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DB9ED41-EA98-FFBB-7697-AB29DB6F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5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06A8E-EC71-A727-4091-7711E74FC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405EC6-0452-0966-83F5-31C3049E7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73D2838-4B4D-BEDE-7905-9FA89BF17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C0BD5C-B8E9-2664-D3D2-44C594291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497073-2867-CF19-6EF3-E63DAB693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E6D242-EB9E-54F3-79F1-32EB048FE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40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EAC24E-E4AF-988B-692C-D6C390C2F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DD17B88-89E1-63FE-23C2-38FDB4D048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469D819-1504-5B61-CBF5-251BA8FE6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D927C6-AB16-EC8F-7438-ADE084A11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338690F-D060-97AB-EDBE-AFEC40C5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996DA7-91BD-C2B1-860F-75301B9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083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21C888-2BEB-0BAA-92EF-B99FEE734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FBB51D-C123-84ED-B0B8-EBEE65085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C58CD5-DF56-EF8C-CF59-F35AFF2910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B8275-5617-4094-90FF-E5926635D81D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80CBA5-C5C3-92F1-1774-0028AC42C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14EC58-44C7-01F8-9E3A-37EC35B68F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C4C24-2103-422A-A6C8-876E82C96B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06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8585D98-12DB-5D18-3800-D1BE5B993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481" y="0"/>
            <a:ext cx="71670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004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3614170-9844-C96D-35BB-C46040E89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302" y="0"/>
            <a:ext cx="102313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694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D88DDAB-2E1E-EED2-7BBF-99100ADAC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229" y="1876208"/>
            <a:ext cx="10507541" cy="310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668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B132E2D-CC6A-15BE-5C72-3E04326C5D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864" y="0"/>
            <a:ext cx="96162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012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F0D35E1-583D-4416-8293-5DEC034B70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978" y="0"/>
            <a:ext cx="88540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45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2397EA6-A7A7-C976-F031-1925FA2C78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413" y="2824078"/>
            <a:ext cx="10555173" cy="1209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265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Olivier Gayrard</dc:creator>
  <cp:lastModifiedBy>Olivier Gayrard</cp:lastModifiedBy>
  <cp:revision>1</cp:revision>
  <dcterms:created xsi:type="dcterms:W3CDTF">2025-06-04T07:53:54Z</dcterms:created>
  <dcterms:modified xsi:type="dcterms:W3CDTF">2025-06-04T07:56:28Z</dcterms:modified>
</cp:coreProperties>
</file>