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FC0130-DE26-4D9D-9FDD-D830A977C0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05009BA-83A1-4BAD-A2C2-32404A585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C1E1F8-4487-44F3-ADD5-AB0196B0B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15F334-FF4F-41A0-BF7E-9A9B0C02C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003C7C-FFD4-4678-B731-735792F44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7201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1A38E7-AAA6-4E77-BC56-A12D7093A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FE4112-40A4-4464-8B25-206B4E0AC3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D07C30-37DC-426F-87BA-0511872EB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7EDA45-0949-4281-B59A-F62427FBC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BFF178-7A7F-49C3-9F30-0DB7A03AE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792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37BDBA-F5A4-475D-9CB7-C8B0C6D7E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79636AE-C968-4CAB-A1C9-0DF2A4C02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435C203-EF05-4A14-AC2D-DCCCFBBF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4FC485-8B64-4308-BE65-6EF1041A0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8B919F-7AE1-4BA6-9E7E-6D9420361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77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A78059-98F1-4235-B206-E9F1FFD59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3E6190-23BF-42DE-B8F1-2A8973D8E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97BAE26-6015-40D1-8B2B-B7980044D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25591E-0AB6-4DD6-BDBC-2EE232B9D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1FCF876-D285-4DC7-855B-FECA164F9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170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73D672-464F-4CE4-9347-F96BBD961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CB1282-1931-40E7-ADDC-25D379222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6A0CBD-31D5-4C3B-BA53-91F10235D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28F6A8-4930-4ED5-9B05-B3D366C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3B282C-C5C6-4B6A-AA6B-877BF65E8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52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136069-6D42-4EC3-A159-60706FE17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B41675-DBBA-4254-8DDF-E55879544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8DE81C-3F34-4346-BE22-524D81738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C868CB-DE24-4E1C-A089-3190BAB57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360B50-7496-4F24-974E-1A5F175F3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E11D83-538F-4794-B922-0ED7D58A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204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4306AA-2FD7-408F-B086-D65B57747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A24997-D589-4096-B3A8-DD90CED3C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5B79D5-38BE-4E7A-B4DE-261653E03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5466DC6-6A01-4B77-8359-29D8FBCC2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2A567B-09B6-458D-8EE3-5CBAA40162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EFA2C19-F493-4300-BA95-5E123C77E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D8AB412-89CC-494C-9808-09C5AD7C3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ECF119C-E328-462F-9528-A0D635DBC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267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BD7462-6C9F-40DC-BC64-63FC23C29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B2615ED-6992-4225-B474-9FDFB25D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F0AB04-F657-4874-AB12-94064A82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51706E-24A6-40FC-A71A-DA9C8EEE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385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5A298EA-9799-48CC-B269-C916E86E5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D5907DC-5444-4806-91C9-01FF9E3E8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02A8161-4CD5-499A-81DB-74302C546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391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84F5A-F86C-4D99-A929-96288F610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5B8D10-387A-447A-B319-7EE3EF490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1F004A-BDBE-48EA-AC8F-1E1E6C873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58CFC4-3E40-4448-AE3C-2134677FD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A80982-EC0E-4F73-A825-6018B0A7A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07DCBC-51F0-42EB-ACCB-7EE253C5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07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B3C11A-F766-42C9-89BD-9C5F99734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591DC19-2193-4A24-A1A1-92646D0829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07E671-CEAF-4804-9184-6C6CC8FF7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4F733F-9BC6-4CA2-8D33-929CB29AE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978A27-5A64-4DA7-AA59-135BB83B7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AC4111-357C-4AE0-9A12-CB02E19A1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964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90D2873-BD3F-455E-99CC-B52639786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C1D2EB8-4CAC-4699-BA9A-25171E4B6E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FDE807-1652-45BA-88D4-A6E3CEA70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FBDB2-9E39-42A1-A891-5C754CBCFA3C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2F6C7D-1F4E-4306-9AE7-FEA1AFAE4C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62D07F-EEC9-42BA-B7D5-A61574E13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F275A-6121-49D8-A55B-7F7A846346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656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288852D-62BA-4177-A017-03D4EA4C71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54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89B5E59-DAC7-462A-B55C-08FDC33A5D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404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2019-09-23T09:43:39Z</dcterms:created>
  <dcterms:modified xsi:type="dcterms:W3CDTF">2019-09-23T09:45:39Z</dcterms:modified>
</cp:coreProperties>
</file>