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2E8F3B-D432-4C07-96EF-64E81AED4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F8C38C4-40AA-413B-9B01-1D0983F27E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95981C-2FDC-4FB6-8649-62407F550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9986F-98E2-409A-9EA1-A43CB89AAD4F}" type="datetimeFigureOut">
              <a:rPr lang="fr-FR" smtClean="0"/>
              <a:t>07/11/2020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68B5FB-BE21-4A3A-88DD-7758F708C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7D11E0-0623-4147-89DE-D45FD9BAD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B3D4-6452-4430-B0B8-AD99223A90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2916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CBCA6B-76E2-4F7E-8E6B-BC0AB1CDA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8B6E996-C2B8-4E1C-85FA-6A5715952E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5CE76D-C5FF-4DB3-BAF3-FCA860C1F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9986F-98E2-409A-9EA1-A43CB89AAD4F}" type="datetimeFigureOut">
              <a:rPr lang="fr-FR" smtClean="0"/>
              <a:t>07/11/2020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8C14BE-8133-41BF-965A-228256087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46C7F7-C428-4490-BEB8-E43A5538F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B3D4-6452-4430-B0B8-AD99223A90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1819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4AE0B0F-F53F-4832-88A1-2418F30108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1B935FA-39B9-41A2-8850-F9FD8F26D7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DEBE69-990D-46AC-A4B8-86C79A1CF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9986F-98E2-409A-9EA1-A43CB89AAD4F}" type="datetimeFigureOut">
              <a:rPr lang="fr-FR" smtClean="0"/>
              <a:t>07/11/2020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3A0D7B-FBA3-4CE2-A453-98E2F7416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D5B7E8-6A96-473B-A38A-9A07C405C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B3D4-6452-4430-B0B8-AD99223A90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0040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E52359-D7A4-471B-89E8-008ADE6DF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C1171F-97F9-4880-9A0C-175BFE835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FF1629-30DB-4E03-AD22-FE8C949E2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9986F-98E2-409A-9EA1-A43CB89AAD4F}" type="datetimeFigureOut">
              <a:rPr lang="fr-FR" smtClean="0"/>
              <a:t>07/11/2020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43C492-A8B0-483B-ACC5-08303A661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5D604E-8047-445D-A6F9-B8C3F9470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B3D4-6452-4430-B0B8-AD99223A90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2079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FA743C-3BE0-4740-B6F4-1586A795F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2875DB3-DD7A-4313-B422-0A30D0BCB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451A226-D7F1-4CB7-9CC9-AFBFDCB8F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9986F-98E2-409A-9EA1-A43CB89AAD4F}" type="datetimeFigureOut">
              <a:rPr lang="fr-FR" smtClean="0"/>
              <a:t>07/11/2020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17B8A1-9ED0-4713-9320-1B1DD8C05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91743F-20C2-43A8-913D-4857E1C30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B3D4-6452-4430-B0B8-AD99223A90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632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07B434-5A22-4573-8653-82FF21E88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84EA13-5549-4B2F-9CBD-F5C81D8E50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FE6D55C-AEC4-4442-A4AF-8B60E88045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EA66C0B-2466-4F73-A903-A9A435ACC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9986F-98E2-409A-9EA1-A43CB89AAD4F}" type="datetimeFigureOut">
              <a:rPr lang="fr-FR" smtClean="0"/>
              <a:t>07/11/2020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C6A0FF-50B3-49E2-9AA9-3DB3795BC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0CFD5C3-322C-4EF6-916A-C7E55DE63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B3D4-6452-4430-B0B8-AD99223A90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43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27E743-AF9F-4AA0-9B85-11831C50F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66F955-B8BF-4564-805D-9DF4E658B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1A925EF-033C-4458-AE22-FB11B47B7B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6054596-E73F-45B4-8F0D-1AA8D3DE55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336C1D5-15AF-4C7B-B904-4535B173CB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8C5D169-60BF-4894-8A2F-39B6A441B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9986F-98E2-409A-9EA1-A43CB89AAD4F}" type="datetimeFigureOut">
              <a:rPr lang="fr-FR" smtClean="0"/>
              <a:t>07/11/2020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4C952A6-3075-4442-933F-E19DAFA24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0B7488F-C6A9-43BC-94CA-F5716E4FB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B3D4-6452-4430-B0B8-AD99223A90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4100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F5BCE8-7B40-4429-B28D-591DD2F8E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C2B20AF-3F30-4221-B0C3-3BACD7667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9986F-98E2-409A-9EA1-A43CB89AAD4F}" type="datetimeFigureOut">
              <a:rPr lang="fr-FR" smtClean="0"/>
              <a:t>07/11/2020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C80B5AD-D899-4323-9153-100DC73A5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9718141-8123-4138-A2C7-5C5358FDC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B3D4-6452-4430-B0B8-AD99223A90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8184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3D04BF8-3F0C-4197-95A7-A66720372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9986F-98E2-409A-9EA1-A43CB89AAD4F}" type="datetimeFigureOut">
              <a:rPr lang="fr-FR" smtClean="0"/>
              <a:t>07/11/2020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269BEE6-FC92-4815-8ADF-CC55C457E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B81C959-A954-4A55-8D2F-8BF4A3887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B3D4-6452-4430-B0B8-AD99223A90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7025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1A7BDD-13EB-44AB-851F-AB4E2F37D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5DF2E4-E8E2-4E3E-9437-56EA43769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2D79DCF-BF76-48F2-8FA2-22DF69A262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8F4A4B9-EDE9-41FF-A943-DC9B89B38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9986F-98E2-409A-9EA1-A43CB89AAD4F}" type="datetimeFigureOut">
              <a:rPr lang="fr-FR" smtClean="0"/>
              <a:t>07/11/2020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ADB87E4-B525-4147-8031-230C780AD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0076907-EFA4-4EBA-8E5D-D7C04F60F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B3D4-6452-4430-B0B8-AD99223A90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7497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453A86-E888-4088-BC98-D5BBEB0C3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800B7F2-214E-439A-AC26-A861558F5D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7BFFF47-AD9B-43EB-9954-26C1C515E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8064117-C728-4CCF-9917-8D30E6CE5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9986F-98E2-409A-9EA1-A43CB89AAD4F}" type="datetimeFigureOut">
              <a:rPr lang="fr-FR" smtClean="0"/>
              <a:t>07/11/2020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94308E-EED7-4B59-9CD1-600581AD3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C74E56E-6D1F-43DF-B430-6FBD1167C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B3D4-6452-4430-B0B8-AD99223A90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669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D975A04-7CBD-4706-806E-E4202610C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6BD6119-195D-427C-B019-45BF67741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243E06-F689-4A7C-A525-F311621191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9986F-98E2-409A-9EA1-A43CB89AAD4F}" type="datetimeFigureOut">
              <a:rPr lang="fr-FR" smtClean="0"/>
              <a:t>07/11/2020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E8AA2E-191D-4299-A493-4B07F5B92C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429E7D-9551-418B-A3FD-A7CAED984C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FB3D4-6452-4430-B0B8-AD99223A90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1994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1A0F604-A29D-4BF7-832E-93F48969970F}"/>
              </a:ext>
            </a:extLst>
          </p:cNvPr>
          <p:cNvSpPr txBox="1"/>
          <p:nvPr/>
        </p:nvSpPr>
        <p:spPr>
          <a:xfrm>
            <a:off x="2246228" y="2293034"/>
            <a:ext cx="76995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latin typeface="Comic Sans MS" panose="030F0702030302020204" pitchFamily="66" charset="0"/>
              </a:rPr>
              <a:t>Masse volumique du cuivre</a:t>
            </a:r>
          </a:p>
          <a:p>
            <a:r>
              <a:rPr lang="fr-FR" sz="4800" dirty="0">
                <a:latin typeface="Comic Sans MS" panose="030F0702030302020204" pitchFamily="66" charset="0"/>
              </a:rPr>
              <a:t>Echelle macroscopique</a:t>
            </a:r>
          </a:p>
        </p:txBody>
      </p:sp>
    </p:spTree>
    <p:extLst>
      <p:ext uri="{BB962C8B-B14F-4D97-AF65-F5344CB8AC3E}">
        <p14:creationId xmlns:p14="http://schemas.microsoft.com/office/powerpoint/2010/main" val="75716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ABA2D07-EFDF-4770-BEF1-F75042CDC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849" y="1052428"/>
            <a:ext cx="10701794" cy="668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41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B7823C7-9AEB-49B0-86AB-BDDCE0EB3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3900" y="-334411"/>
            <a:ext cx="10744200" cy="6715125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72942914-A47D-4F55-8C45-C636B4557E22}"/>
              </a:ext>
            </a:extLst>
          </p:cNvPr>
          <p:cNvCxnSpPr/>
          <p:nvPr/>
        </p:nvCxnSpPr>
        <p:spPr>
          <a:xfrm>
            <a:off x="1696279" y="2292626"/>
            <a:ext cx="2981739" cy="0"/>
          </a:xfrm>
          <a:prstGeom prst="straightConnector1">
            <a:avLst/>
          </a:prstGeom>
          <a:ln w="762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509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09A757B-E666-40FA-B705-0C2D19766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7368" y="-1199777"/>
            <a:ext cx="9917264" cy="6198290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29242126-A55E-4C5B-9F58-9CFE34A7D9B8}"/>
              </a:ext>
            </a:extLst>
          </p:cNvPr>
          <p:cNvCxnSpPr/>
          <p:nvPr/>
        </p:nvCxnSpPr>
        <p:spPr>
          <a:xfrm>
            <a:off x="1722783" y="1113183"/>
            <a:ext cx="2981739" cy="0"/>
          </a:xfrm>
          <a:prstGeom prst="straightConnector1">
            <a:avLst/>
          </a:prstGeom>
          <a:ln w="762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4937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5E3B405-A9CC-432A-A776-25E3E38C6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0144" y="926533"/>
            <a:ext cx="11443915" cy="715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31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91F418E-02E1-49CD-8FF4-FD1F53FBF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1010" y="259949"/>
            <a:ext cx="13755094" cy="859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92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CDE3D72-CF7E-4F06-B53C-14FE6FD60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5301" y="319378"/>
            <a:ext cx="13182600" cy="823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55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1A0F604-A29D-4BF7-832E-93F48969970F}"/>
              </a:ext>
            </a:extLst>
          </p:cNvPr>
          <p:cNvSpPr txBox="1"/>
          <p:nvPr/>
        </p:nvSpPr>
        <p:spPr>
          <a:xfrm>
            <a:off x="2246228" y="2293034"/>
            <a:ext cx="76995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latin typeface="Comic Sans MS" panose="030F0702030302020204" pitchFamily="66" charset="0"/>
              </a:rPr>
              <a:t>Masse volumique du cuivre</a:t>
            </a:r>
          </a:p>
          <a:p>
            <a:r>
              <a:rPr lang="fr-FR" sz="4800" dirty="0">
                <a:latin typeface="Comic Sans MS" panose="030F0702030302020204" pitchFamily="66" charset="0"/>
              </a:rPr>
              <a:t>Echelle microscopique</a:t>
            </a:r>
          </a:p>
        </p:txBody>
      </p:sp>
    </p:spTree>
    <p:extLst>
      <p:ext uri="{BB962C8B-B14F-4D97-AF65-F5344CB8AC3E}">
        <p14:creationId xmlns:p14="http://schemas.microsoft.com/office/powerpoint/2010/main" val="290188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4135263-3DA5-423A-9AB8-E7978F2DA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65266" y="-878645"/>
            <a:ext cx="6461467" cy="861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7402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12</Words>
  <Application>Microsoft Office PowerPoint</Application>
  <PresentationFormat>Grand écran</PresentationFormat>
  <Paragraphs>4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Comic Sans MS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Olivier</dc:creator>
  <cp:lastModifiedBy>Olivier</cp:lastModifiedBy>
  <cp:revision>3</cp:revision>
  <dcterms:created xsi:type="dcterms:W3CDTF">2020-11-07T13:28:34Z</dcterms:created>
  <dcterms:modified xsi:type="dcterms:W3CDTF">2020-11-07T13:54:51Z</dcterms:modified>
</cp:coreProperties>
</file>