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D3946A-29A9-4CD7-8D14-EF1E957846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CC128D4-0ADA-4560-92E2-04B96CBD6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338ED0A-BC81-45EA-AD6C-4092D9173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7C69-8E46-415B-A505-F975557D151C}" type="datetimeFigureOut">
              <a:rPr lang="fr-FR" smtClean="0"/>
              <a:t>11/09/2019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F56CDB-7202-400E-82DF-294A9C750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FAD5CF-D321-4458-97B9-2ACA140FB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9A57-D44D-4B4D-BC01-015F971C2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27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CA19E-ADA2-4D2E-B689-895F5A9D6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CD51A8B-BEE6-4A68-A4CD-8F55E32271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4B169-CE2D-485D-91C9-29BD2B0C4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7C69-8E46-415B-A505-F975557D151C}" type="datetimeFigureOut">
              <a:rPr lang="fr-FR" smtClean="0"/>
              <a:t>11/09/2019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918CD0-A0DD-4883-AB86-62CA2E358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EA4AC7-6C5B-41BD-989E-64269B2A0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9A57-D44D-4B4D-BC01-015F971C2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9453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1C41839-C3D6-40A1-B5DC-50733B83BA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8BB2C37-0511-4B78-B87F-07E4DBE8D6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DE525B-A017-4963-A202-52270E588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7C69-8E46-415B-A505-F975557D151C}" type="datetimeFigureOut">
              <a:rPr lang="fr-FR" smtClean="0"/>
              <a:t>11/09/2019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E6BDAE-2332-4799-AC52-F8DE85780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F469B0-27A8-407A-966E-D9029441C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9A57-D44D-4B4D-BC01-015F971C2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5197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ACC337-5408-47BB-8DBD-6C59E7827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216ACF-FCE5-4FDC-AA82-269D243E2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77511C-8F34-4F47-8A26-FDBB8D7A9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7C69-8E46-415B-A505-F975557D151C}" type="datetimeFigureOut">
              <a:rPr lang="fr-FR" smtClean="0"/>
              <a:t>11/09/2019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4657C6-5BDD-4EC8-9DF1-6D2307698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D1D969-17D5-4B8E-934A-CB3E73947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9A57-D44D-4B4D-BC01-015F971C2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0501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45EF6D-6A7A-4A07-98A6-F7FA39C46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0A5AE8C-CDB7-40B1-B8A9-775900E55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8E4F71-A9F5-41E5-BE9E-D0D87AAB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7C69-8E46-415B-A505-F975557D151C}" type="datetimeFigureOut">
              <a:rPr lang="fr-FR" smtClean="0"/>
              <a:t>11/09/2019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664EAB-EED4-4BD5-A42B-A4F9BFB9D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23DB57-CDF5-454E-A337-475874D13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9A57-D44D-4B4D-BC01-015F971C2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756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05F9D0-F5A7-4F32-B99F-5A221DA39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1314B8-15BD-4F43-ACE1-8D0265D677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C024F1-C38B-439D-AF64-073A76A171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1A1897-02B6-4851-85AF-143C7B996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7C69-8E46-415B-A505-F975557D151C}" type="datetimeFigureOut">
              <a:rPr lang="fr-FR" smtClean="0"/>
              <a:t>11/09/2019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F5B9AF-A86E-457E-B30B-99F6BED39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32CE4EC-035D-4CD6-A48D-47C663AD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9A57-D44D-4B4D-BC01-015F971C2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861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A5DA9D-93A7-4990-AAFB-489FBD64A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CC8E22D-1CCD-4A2E-873A-E11A193D1A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4D7BF38-E0CE-45EE-BC55-ABC023D6E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A03FCC5-DE90-433C-9CA7-102D5532A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212B099-0AB7-4010-8478-2F8E46B82F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F8204C5-4A8F-402E-AEBD-DABCFF718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7C69-8E46-415B-A505-F975557D151C}" type="datetimeFigureOut">
              <a:rPr lang="fr-FR" smtClean="0"/>
              <a:t>11/09/2019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8E2AEEF8-00E3-4D58-BCB8-1ABF218B4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3D4BBF7-8C5D-4811-A6ED-78611C94E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9A57-D44D-4B4D-BC01-015F971C2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888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B129F2-0A8E-442D-BBB4-375CCC692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F6E0E53-3F12-4A61-9357-91F6FD1A2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7C69-8E46-415B-A505-F975557D151C}" type="datetimeFigureOut">
              <a:rPr lang="fr-FR" smtClean="0"/>
              <a:t>11/09/2019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1849B4A-521E-44FA-859C-6C300258F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EC3072-2526-4F4A-B83B-B760F43AF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9A57-D44D-4B4D-BC01-015F971C2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67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99D2BE8-1AED-4E7C-9BFE-D4A4E494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7C69-8E46-415B-A505-F975557D151C}" type="datetimeFigureOut">
              <a:rPr lang="fr-FR" smtClean="0"/>
              <a:t>11/09/2019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C30E9B5-66F6-4C95-957D-158CF53D6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4473240-8D8D-4218-8CEA-746207F92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9A57-D44D-4B4D-BC01-015F971C2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698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A44986-3EAA-4546-AAB8-B840CF61D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F31490-DDE8-4C40-B175-1BAC38F85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EF5C2F1-154D-4D3A-8A65-3FB4D71A7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692631E-4894-4E3B-8E52-02C234CD5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7C69-8E46-415B-A505-F975557D151C}" type="datetimeFigureOut">
              <a:rPr lang="fr-FR" smtClean="0"/>
              <a:t>11/09/2019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5C1C607-E747-4E60-A6D9-5E2306052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27C51F6-C682-4DB3-9BF7-F6A300D39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9A57-D44D-4B4D-BC01-015F971C2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623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B3F91D-7FE0-4096-9FFA-7C9ACC31F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B5D69E6-9DC1-4E9C-8712-2528ACC673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0CC23F3-5258-4888-8ABA-DAFB73340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D09B5C2-322D-45CB-A0EB-B80554500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7C69-8E46-415B-A505-F975557D151C}" type="datetimeFigureOut">
              <a:rPr lang="fr-FR" smtClean="0"/>
              <a:t>11/09/2019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EC3949-545B-4F19-ABAE-33C9ED9BC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12F0E08-0548-4BA4-A7A1-D2245987E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99A57-D44D-4B4D-BC01-015F971C2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10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33D0E93-DB3B-4E4E-9CAD-B90B74A57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5A7E35-9346-44E2-9CE8-981DB73BF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746CC9B-6EB2-4E28-ADA0-75950DD2D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57C69-8E46-415B-A505-F975557D151C}" type="datetimeFigureOut">
              <a:rPr lang="fr-FR" smtClean="0"/>
              <a:t>11/09/2019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B87310-EBEA-42C9-82F3-2DEBB3806D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0DF24D9-DCF2-4D2F-B986-BE6F45DBC2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99A57-D44D-4B4D-BC01-015F971C28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98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06CD69D-2CD0-4038-8026-443C75641F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4104" y="-19075"/>
            <a:ext cx="4837044" cy="691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631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859591D-DDDB-4A31-80F6-08400AA8CB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65" y="2040836"/>
            <a:ext cx="12129435" cy="2716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71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F9B50E6-7BBF-47DB-9F77-A5E3DDD9C8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8417" y="122914"/>
            <a:ext cx="4121426" cy="6720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363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97DC5FFB-512F-4FE0-8AD6-90A306691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97" y="1948070"/>
            <a:ext cx="11957146" cy="292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42846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2</cp:revision>
  <dcterms:created xsi:type="dcterms:W3CDTF">2019-09-11T09:46:02Z</dcterms:created>
  <dcterms:modified xsi:type="dcterms:W3CDTF">2019-09-11T14:17:45Z</dcterms:modified>
</cp:coreProperties>
</file>