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203918-24E7-4056-9047-5B6CB7D5A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ABF490-6A6A-4646-966F-09F9B3FDD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3A6FFC-9345-445B-A14F-D8E636196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A67E74-BD77-4294-B541-47E178A1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7CAF1D-9796-4442-B9D6-E1CE3C12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53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B4CC52-33F1-442B-B980-C99F56D1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8F4D65-CD99-4EAF-A32D-48F88D9BF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F101CB-A19C-41B1-8777-D2CFB4B24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A5C55B-AB6F-450A-87E7-959760107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57C559-1F51-453D-B2A7-9779C16F7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55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C87A0AE-3A76-4DD2-879B-4355E1D819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E79A58-F94D-4125-AAC0-E12CCDE16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E25A8A-5ED3-4D30-9E60-88D86512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88C063-AFEB-4BCE-8E17-C8B0B7B3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5C845D-484C-4616-A9B9-210017706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57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8BB46B-9697-4DEF-9471-D00A3D47D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EBDE35-F84F-44C0-AF0A-0F5B2D000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B3979B-1A1B-4469-BF54-5C772FB13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E5F40E-E1EA-409F-A273-375C83A7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B69264-18B5-4496-944D-55BAE09E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61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ECB45D-A46D-47D2-B411-12D4A3B1A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BD8231-6580-45C8-93A7-9150F7B55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62CF57-3EF0-487A-AEBD-D887C11CB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581055-BD2F-47B3-ACD3-610EC5624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44E5D0-9F93-49F8-89F5-6ED6C8B9F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43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30A095-424A-4044-8970-C32903208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993404-73E0-42BC-95B9-650C28D5D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4BA5D1-AEAB-42D9-A628-6225077D9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15D079-0F1A-467B-BF04-D95AE027C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EF993D-8F1B-4A66-A058-3A8F52FC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3669D7-56A4-4AFC-9A28-ADD6C074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9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A6AB7-62A1-4A3B-B8F9-49CCF5038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51B734-D052-4DBC-B8EE-67C761BDB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B04DD6-36A0-4EC7-8F31-F8103FF1E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8E1F36A-BE9D-4468-AC3A-85BB17C6E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C043983-BC50-4890-82DE-7AFD2EB8D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451890-7C0B-45E2-BCBF-DFAA50A6B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6970A2B-51FC-43EE-8713-43BE23914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80B63AB-19A0-417D-9F40-A80E87224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23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1BF9A-4120-440C-B435-2E7D0444A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4A4CF3-CE50-4823-ADF8-108A0AA4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3E7777-DB01-485F-A789-5DB823584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B4BB6E-3032-41B2-B50F-C5771E653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26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F93E7CE-9F9F-4109-9BA9-D9C865E0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3672D0C-25C8-467A-94EE-E3398E5E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BDCCBE-DBD6-4093-B7FD-C42F0F4E6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17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B6DB4E-EBEB-478A-8CB2-69F4B75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E882EE-594A-40A9-B62B-C316E4BB9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2AD51D-9275-482C-B00B-30ABCF743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26D169A-DA53-4C04-B271-AB0F90552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D78C6C3-939B-4C78-B79C-448E1837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366DC8-9FA1-4475-ACDB-910E8F9F5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65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A43E3-5AAA-4C83-8D9A-EFFA09196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FB86429-D14C-40A8-B49B-AE2D0F90D4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46F49F-BFDC-4DD7-BA95-2A496DD5D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17C918-257A-4284-AED7-C19DF878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0AA45B-E84A-4C83-9B04-FDAB6F9B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0F5A36-EC9A-42F8-AB32-840EBE06A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12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792E495-1A45-407C-BD7E-CEC93A879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EFDDEC-770A-4910-B3D3-3A771F7DE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1F6595-8E39-45E5-89FA-401C9C107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40498-5402-4C4C-A18F-3F1421B269EE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62AD6A-1E5D-43EB-99C9-AB3AE5FFB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3CAB28-4E25-46B7-9315-9E9206631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84C4E-D0F6-415D-BBD5-A71B6D436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16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C249C12-46C7-47D3-99CD-85C00F1A2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98" y="340379"/>
            <a:ext cx="8352804" cy="617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6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110F0C9-9ACB-4857-A415-04E0DD167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886" y="1141050"/>
            <a:ext cx="7664227" cy="457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9816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2019-10-29T10:41:35Z</dcterms:created>
  <dcterms:modified xsi:type="dcterms:W3CDTF">2019-10-29T10:42:45Z</dcterms:modified>
</cp:coreProperties>
</file>