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D48DC6-26E8-49E1-A90E-709737698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8C97C5-1A9E-4455-90D3-C5BC2AE1A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DB7812-EDEB-4BA2-A773-7C7E2D4A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C1E9B2-EB22-4CCA-8154-B3CF21496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D63E3E-F7AA-431D-B20B-CAE24313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33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9DA202-E131-4874-957D-F2169CD0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239CE1-5469-4C6E-9005-926D46A30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695CEB-CA16-40B8-BB16-679806751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50A241-1A0D-4A52-B3DB-B3000A21E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8A033-0020-4218-964A-C2A56C1E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39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4049F3-06BD-48DC-ABD5-8ABF8FB2C3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F4BCB5-F1BB-4A3A-AB0E-AE68F9CA0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854CFB-3D88-4CC9-A16D-1F6D6296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9EAB2C-9CEB-46FD-A9C0-9F5BFFDF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C01EE5-8FB6-4B1E-B383-B4CA7D7A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52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D0DDB-902D-4A54-A2A0-1D733DC9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5123E4-DC3F-4864-B045-1DF1C3590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80863E-F81C-4563-994A-0EA37E4FE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ABBDD5-70DC-4679-B747-9EDB0C7C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920C34-2900-47AD-BA91-4768C3A39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7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25E21-6850-4824-A135-BAAF99263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C5FC48-2B57-420C-A448-882B245B3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A9808A-54C9-4BFD-8A82-C2FC464C0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7A4C4D-00F1-40BE-8906-5EB2B359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AFC8B3-B8AF-4F67-88AE-B02A03ABB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68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EACF94-32A7-4F5A-AD3D-6A89E224B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CFD451-47E7-4B41-A5D3-6ECFD8A56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5B469B-8603-480F-A13C-724C30309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458104-6A45-4FE9-96BF-5419D4396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6EEE10-BA1E-4B33-9639-41B2CB5C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BFE1DC-A4DA-4112-964B-AD3D899B3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50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6A6932-AC72-43F7-BD70-16BD19A28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25898A-39A7-4711-B83B-62F0BA876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253938-3C48-4A73-AADE-D6C369D9F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A383D58-08C3-4697-8A72-564FB6BAC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FE22D86-F514-4AB4-970F-13D437B26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B5486E-B090-43D9-B90C-467B74BC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A3FDAE-5138-472D-A2B6-4210D27C3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0D245F-484E-40A5-82DA-438FA663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69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BB317F-D44E-4BE1-B9E4-F9F0D445B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1CB5CF-2626-4874-94A8-448D47C66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B01BBE3-CBCF-4449-9142-BC36C359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E69D76-0241-4959-A686-56B831B50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74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3139FB-DB03-4931-8ACB-00A815E2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80B429-87F9-4962-8564-CF80E9EC0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845D24-FC81-41F1-9B1C-9F25FE0C7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808F82-14E7-43FC-9883-64C47BAE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78F94D-C2D4-4808-A9DC-6A16C8137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666066-C447-4CBC-9D0A-CC007FE9D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C0A417-336C-4294-8B42-15E612978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7061AC-26CC-4F09-B665-D3E4A51E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F6B5A5-3AC5-4DD0-ACDE-8D9EF3ACC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6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123A91-A34A-4144-B68A-5C40C725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6B29971-E149-4E18-AEC1-2BF7546A91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0C81EB2-326F-456B-9C83-20A9D0C26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EA4CAC-078A-4632-B13E-17290BB9A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04DE65-D613-4DCE-859A-FB61AADD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263C7B-2D9F-4033-9118-2DA434E43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88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4668A4-30B0-4C70-ACC1-ED114110E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856E65-99D7-405B-BD05-55E49307A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ECD203-57BA-4B11-BCA4-3D11A8CE2B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EA976-6152-4E6A-AE62-05A1E7D63F35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DCEEF6-9187-45FE-8CB4-41A3C9B871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BA0835-0723-4656-B76F-413011690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955DA-5369-4170-9F4A-D128EBD5B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36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946E0FD-FD91-4C5A-8311-8047AD6D4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851" y="89662"/>
            <a:ext cx="6209414" cy="660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0714D6B-4E81-432D-B4F9-308C19360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75" y="515679"/>
            <a:ext cx="11251049" cy="582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7009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2020-01-21T13:59:27Z</dcterms:created>
  <dcterms:modified xsi:type="dcterms:W3CDTF">2020-01-21T14:09:19Z</dcterms:modified>
</cp:coreProperties>
</file>