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8" r:id="rId3"/>
    <p:sldId id="257" r:id="rId4"/>
    <p:sldId id="259" r:id="rId5"/>
    <p:sldId id="260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72" d="100"/>
          <a:sy n="72" d="100"/>
        </p:scale>
        <p:origin x="65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C2AB54F-6D74-45AA-8FDC-4AC1A576B4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64F4FF0-286C-4938-ABEB-482521ACC5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FEA9C77-705F-4FF8-B8C0-43696E4D24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B7C95-1375-47A5-9667-168C4E00A72E}" type="datetimeFigureOut">
              <a:rPr lang="fr-FR" smtClean="0"/>
              <a:t>25/10/2019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10FB0F9-0C9E-4CCB-AF89-1B321AC9B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9EEBB34-DEC4-4749-AC0A-9587A195F9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B98CE-C8EF-4ACD-BCF3-3EF5ABB966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6157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CA86E79-2000-4F61-9BA1-E15D8613C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C95962B-3B4E-4E88-ACCC-F7B5B893AF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4DBB741-CE5A-4187-B021-C13C7E50B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B7C95-1375-47A5-9667-168C4E00A72E}" type="datetimeFigureOut">
              <a:rPr lang="fr-FR" smtClean="0"/>
              <a:t>25/10/2019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ADDCD9C-5B03-40D2-BDBF-85177C26E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4F6CBA9-697E-4987-B517-B58E83716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B98CE-C8EF-4ACD-BCF3-3EF5ABB966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4198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C739CFA2-F6D1-4573-9694-0AF7BE3EFE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5AC4D38-E9A0-46D4-84B1-06A035D903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01B8638-EF56-435B-9262-40039324A7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B7C95-1375-47A5-9667-168C4E00A72E}" type="datetimeFigureOut">
              <a:rPr lang="fr-FR" smtClean="0"/>
              <a:t>25/10/2019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B96C1FD-822A-4F0C-9AAF-E12D23855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6905030-ABD2-4C5C-8919-6F63E2E7C6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B98CE-C8EF-4ACD-BCF3-3EF5ABB966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371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11DA881-38F4-4C20-8C0F-CBEE25F138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75D35DB-D30C-4E7A-9E88-49BD668DEC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E65154B-A5D2-4320-931F-DAA527FD76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B7C95-1375-47A5-9667-168C4E00A72E}" type="datetimeFigureOut">
              <a:rPr lang="fr-FR" smtClean="0"/>
              <a:t>25/10/2019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2C6A2F1-519A-41B5-8AAE-7046AABB6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918F323-4910-416A-AB40-A6D524F83C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B98CE-C8EF-4ACD-BCF3-3EF5ABB966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4695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BDC933-BAA6-4EF9-A55E-3E025C997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F35E735-EC4C-4672-A00C-1214ABD05B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D88C8A5-FFF8-4772-8141-8AB6E7AD3D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B7C95-1375-47A5-9667-168C4E00A72E}" type="datetimeFigureOut">
              <a:rPr lang="fr-FR" smtClean="0"/>
              <a:t>25/10/2019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16A67F6-0DED-450B-92F3-F72E3A724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993206-A043-4F5A-AD73-3ACC9C8968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B98CE-C8EF-4ACD-BCF3-3EF5ABB966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1416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1E3E47B-9EFD-4D2A-973A-B0B184B970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743ECF6-88DD-4633-8F65-A99414AEDC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E1D60CE-C87A-4836-9D0E-718A11631C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4E2561D-145F-4D63-84DF-7E04D02117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B7C95-1375-47A5-9667-168C4E00A72E}" type="datetimeFigureOut">
              <a:rPr lang="fr-FR" smtClean="0"/>
              <a:t>25/10/2019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A412BAC-6CD2-4313-91F3-8B095531C1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44DBF5E-A5EB-4AA0-B176-3E3417CE5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B98CE-C8EF-4ACD-BCF3-3EF5ABB966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92395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F46012-5A66-4959-A932-E90474540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FB18BFC-A309-47B2-9174-EF369D4345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58DCE86-72AB-4E10-8D2E-6293A47462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6D03A45-95FB-4CB1-B93A-92463C3950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83222E99-750A-4CEA-AD75-B05409F90D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5866EEF8-EAEE-4164-989A-E9CD84E84E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B7C95-1375-47A5-9667-168C4E00A72E}" type="datetimeFigureOut">
              <a:rPr lang="fr-FR" smtClean="0"/>
              <a:t>25/10/2019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B1CB01BC-30D1-442B-B405-898E3BCEC9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B298E57A-E460-4A01-9C70-506C81DDC7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B98CE-C8EF-4ACD-BCF3-3EF5ABB966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6367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2A72039-406F-4025-B929-2203325732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AA224D3-4649-4863-A650-8878AB134A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B7C95-1375-47A5-9667-168C4E00A72E}" type="datetimeFigureOut">
              <a:rPr lang="fr-FR" smtClean="0"/>
              <a:t>25/10/2019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37E5DD9-4E71-4591-A824-C74498FD4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CF9182B-8194-4B7F-AB69-46B1AA8DC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B98CE-C8EF-4ACD-BCF3-3EF5ABB966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4783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458894E-9146-4CEA-B8E9-0EF298DF68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B7C95-1375-47A5-9667-168C4E00A72E}" type="datetimeFigureOut">
              <a:rPr lang="fr-FR" smtClean="0"/>
              <a:t>25/10/2019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C48536BF-F34C-4C21-8D14-4FAB13E1F3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44B8613-3DA1-4FDD-9489-74C3EFE96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B98CE-C8EF-4ACD-BCF3-3EF5ABB966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3872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AF0857A-B607-4135-ABCF-2F59ACC40C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4E35D17-5896-41CB-B150-F3DE714B87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6A95D0B-F86C-47C7-B4ED-22C2C0CCCF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987A71D-055C-49E5-93ED-955C6641C0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B7C95-1375-47A5-9667-168C4E00A72E}" type="datetimeFigureOut">
              <a:rPr lang="fr-FR" smtClean="0"/>
              <a:t>25/10/2019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BB40DF0-6BB7-42D0-916A-4F8673508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1767BD0-EDAC-4D05-9108-0ACDFA558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B98CE-C8EF-4ACD-BCF3-3EF5ABB966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2580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AAB5078-6008-4416-8565-B244DFAD2B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3E0F9906-E317-49C8-B994-7E67FE5C86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24BC407-F541-4050-99C6-18D61951C7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0CDBD93-37BD-441C-B2E7-4241AD63D0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B7C95-1375-47A5-9667-168C4E00A72E}" type="datetimeFigureOut">
              <a:rPr lang="fr-FR" smtClean="0"/>
              <a:t>25/10/2019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704970B-8398-460A-8689-6CCB6AF0A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876E34C-75A6-4609-94C5-90DA1DEC2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B98CE-C8EF-4ACD-BCF3-3EF5ABB966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5993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CCEF318D-C579-479D-9331-3612FD610E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9CCA8CD-9E62-4347-A3EC-E912E8EB27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8286A96-7E4D-40EF-92E7-6E919EC435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CB7C95-1375-47A5-9667-168C4E00A72E}" type="datetimeFigureOut">
              <a:rPr lang="fr-FR" smtClean="0"/>
              <a:t>25/10/2019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8C28778-C00F-47CE-941E-9B85921E00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9D2F32D-0DAE-4203-ADE9-B25AAAC3F3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CB98CE-C8EF-4ACD-BCF3-3EF5ABB966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4452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79446863-C487-4C75-BB3E-1A6956CD6F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3269" y="526127"/>
            <a:ext cx="8905461" cy="5538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90972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F9266A75-C9B8-4666-9F9A-E92BA40B98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0031" y="1712207"/>
            <a:ext cx="7771937" cy="3193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67581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7CAE5E8F-D897-4C86-AF4E-3613986D74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547" y="1887279"/>
            <a:ext cx="11846905" cy="3083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90554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F1FB1F4D-9A9A-4E28-9924-7574C838AE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0964" y="212946"/>
            <a:ext cx="9648161" cy="6432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19459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23D7AF8C-37BF-4998-BD73-E61A8B8CB8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6719" y="829340"/>
            <a:ext cx="11111021" cy="5252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561506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Grand écran</PresentationFormat>
  <Paragraphs>0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Olivier</dc:creator>
  <cp:lastModifiedBy>Olivier</cp:lastModifiedBy>
  <cp:revision>2</cp:revision>
  <dcterms:created xsi:type="dcterms:W3CDTF">2019-10-25T08:57:47Z</dcterms:created>
  <dcterms:modified xsi:type="dcterms:W3CDTF">2019-10-25T09:03:37Z</dcterms:modified>
</cp:coreProperties>
</file>