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3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04390A-6678-9ACF-5B1F-83913EED6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AFC05C-5FC4-E0D9-79F6-9511B2725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3700A6-5A1D-685B-6C2E-56F24F3CF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BF9-3E52-47DD-A2B0-12E474BF606B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226791-B21D-56A5-AFDD-D0CFD513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844527-7A13-4B40-4FAE-474BC1A7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840B-9316-4116-A0D1-710D83230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19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E08CA-BCDE-E1DF-C570-43F3372D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B5229B-C233-876A-10D0-24740286D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7BFBE2-CD74-85D9-98E5-08BEAAC1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BF9-3E52-47DD-A2B0-12E474BF606B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A3445D-5B2C-E389-A53A-B3CBB9888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D4F118-6A06-3D42-54B7-3380CE9E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840B-9316-4116-A0D1-710D83230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58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C5E6CC-1A75-293B-5171-0550DEE96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3862EB-1E39-0802-BE29-C4BED56E9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A47446-2479-D602-DCAB-42FBC645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BF9-3E52-47DD-A2B0-12E474BF606B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532DB1-DC86-98DB-BDAB-CB1C7A2E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065523-DE51-237A-7ED4-0BDDC953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840B-9316-4116-A0D1-710D83230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02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FA5A4F-43C3-DAAE-4B34-DB844B14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B6EFAD-2AAB-B659-0F8C-C1BA6677C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ADC006-89B2-555D-94C7-86453C46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BF9-3E52-47DD-A2B0-12E474BF606B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B8B991-30F0-AFEF-0718-169D1504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87FAA5-2822-CCF3-75CB-F6BC0F1C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840B-9316-4116-A0D1-710D83230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41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6DFFEF-BD28-9817-B77F-8809D17A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440E9B-01E6-5FF7-5A74-2A3628BF3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BBA91B-943D-EE67-1AA2-71474C2FA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BF9-3E52-47DD-A2B0-12E474BF606B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FDD593-4B53-519F-7DF1-860DA958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E51CE8-2C0F-A1A7-D820-CDC0E469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840B-9316-4116-A0D1-710D83230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08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F5B36-9E71-6E95-4F5F-E0E120A8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53D2EA-0BF6-85EB-1446-C1FC03854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0A343D-F8E9-C1E7-A8AC-46D857612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E89D7-BD4D-C812-85BB-98CA9DEF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BF9-3E52-47DD-A2B0-12E474BF606B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2BF316-765C-0137-E7D8-EF3E3BD78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28D1A4-25FC-6F94-3DF4-700919C0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840B-9316-4116-A0D1-710D83230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94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47BFA-FE73-A283-AA3F-F4F615AB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06F807-D21C-D54E-3521-65B5558A7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CF1F0F-3994-E356-F8E2-26B7371DA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5AB574-D301-4916-F646-D0A92D423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19EF8A-FD36-F93B-91E3-4A7AAB516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9A6AA18-6A8F-86B5-29FD-76088BF6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BF9-3E52-47DD-A2B0-12E474BF606B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05619B-F496-503D-766B-284E3A10F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ED2A2CE-86EC-D3B9-E34D-81C86F64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840B-9316-4116-A0D1-710D83230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99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4169C-40D2-DFB6-F89E-9715F237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4DEDF5-245F-55C9-4C9B-C83EE8DA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BF9-3E52-47DD-A2B0-12E474BF606B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56D67D-4767-DED7-A48A-439A7193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4155FA-54E6-BE1F-F7AF-A43CC6A5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840B-9316-4116-A0D1-710D83230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47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1FE207-37D5-72FF-CF28-8A89E323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BF9-3E52-47DD-A2B0-12E474BF606B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693D25-98A5-01AB-0E5D-1C92D79B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158A25-83CA-89C9-A828-C4DA9937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840B-9316-4116-A0D1-710D83230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6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2DCF5-6D5A-F06C-5157-B6D4C7B94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9B1C5F-45BE-4BC3-4FC3-9613327E0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805C1B-A319-086B-3B72-3C9F5D434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45B195-8E91-401E-3D5F-0B003621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BF9-3E52-47DD-A2B0-12E474BF606B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43C47E-AD2C-027E-6956-6EDD3F6C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5FBE4A-2D7A-7A93-DDD5-C99CDC3D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840B-9316-4116-A0D1-710D83230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91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072CF-6E59-FC31-6E84-4C004569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0ABBDB-FD19-75C2-738A-6937081DB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D74503-FBA2-57CE-FE3D-49619F3EB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62E80C-61AF-FB42-2C79-DA6F85C8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BF9-3E52-47DD-A2B0-12E474BF606B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40096A-14FE-FF74-4488-C8A477196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55C1C0-BF98-87FB-26C2-5ED67E5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840B-9316-4116-A0D1-710D83230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28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E23BFE-92E7-E176-E489-8D6EB6AC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4D3BA6-47FD-6685-09F9-97A32DCE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85DCA5-32FA-A98B-D48A-03B9CAB80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4BF9-3E52-47DD-A2B0-12E474BF606B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10496A-52D8-B510-84DB-FDE224B2A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9056AE-17C0-C49D-E7FC-B35C2F1DD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5840B-9316-4116-A0D1-710D83230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3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E67F5B-070C-C3E2-2C52-4975B3D0F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251" y="0"/>
            <a:ext cx="721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1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EC7517-A303-F730-08FB-1882E42DD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61" y="642548"/>
            <a:ext cx="9326277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3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5E5E20-9372-592E-90BC-D2F8FA75C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342" y="0"/>
            <a:ext cx="7717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F644B69-0E59-E0C4-35E2-C10C8D21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743"/>
            <a:ext cx="12192000" cy="636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3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173B91C-BFBB-358E-1AA9-074D8BF6D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03" y="242730"/>
            <a:ext cx="10263192" cy="25766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FCD22E-1FC1-32D3-F794-E1E65EC11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952638"/>
            <a:ext cx="10779072" cy="18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2445B1F-E272-1EC6-0EDA-AF2736BB7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9" y="1054101"/>
            <a:ext cx="10173622" cy="455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45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Olivier Gayrard</dc:creator>
  <cp:lastModifiedBy>Olivier Gayrard</cp:lastModifiedBy>
  <cp:revision>1</cp:revision>
  <dcterms:created xsi:type="dcterms:W3CDTF">2025-09-10T09:34:04Z</dcterms:created>
  <dcterms:modified xsi:type="dcterms:W3CDTF">2025-09-10T09:38:55Z</dcterms:modified>
</cp:coreProperties>
</file>