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9456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4A96F2-4F44-4C5E-8BD2-57675C6F2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5B3855A-7D64-4BA5-AE27-EB4FA88D4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8D047-12E1-47DF-9FB3-167AF8E61510}" type="datetimeFigureOut">
              <a:rPr lang="fr-FR" smtClean="0"/>
              <a:t>24/01/2021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EFBE488-8E3A-47F2-84F9-DA8F36DE9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9460C18-A177-40AA-BC23-235C2FC9A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BA55E-230E-49F9-94DC-3EDA563DC2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2047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15264FF-0128-4228-BE0A-3F55F2F6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A1F0877-DE4A-4B30-AFD6-682FEEE80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7A740A-0C93-404D-A3A8-A62D4FC97D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8D047-12E1-47DF-9FB3-167AF8E61510}" type="datetimeFigureOut">
              <a:rPr lang="fr-FR" smtClean="0"/>
              <a:t>24/01/2021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9DCF1B-C98B-4937-87E0-5B47D7A995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5AC159-B0C7-43BB-8BA9-AAA55CD6A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BA55E-230E-49F9-94DC-3EDA563DC2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043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5546A97E-383B-441B-B226-AD3055CB9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fr-FR" sz="6600" b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Le statut de l’erreur</a:t>
            </a:r>
            <a:endParaRPr lang="fr-FR" sz="6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568BC31-7124-4CC0-A6C3-66A8FE8697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7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DDCA7B53-EB09-415F-8427-4CB182291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fr-FR" sz="4900" b="1">
                <a:solidFill>
                  <a:srgbClr val="A63121"/>
                </a:solidFill>
              </a:rPr>
              <a:t>Typologie des erreurs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6A316A9-88D4-4C0F-AAD3-08DECD2952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2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09FD0CFF-560C-4639-B551-65A4E72CE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fr-FR" sz="4900" b="1">
                <a:solidFill>
                  <a:srgbClr val="A63121"/>
                </a:solidFill>
              </a:rPr>
              <a:t>Typologie des erreurs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FCD91E0-F051-4678-BD8A-47AA4B3EA2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8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C319DF6E-2B24-41AF-9836-DA6E4FF83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fr-FR" sz="4900" b="1">
                <a:solidFill>
                  <a:srgbClr val="A63121"/>
                </a:solidFill>
              </a:rPr>
              <a:t>Typologie des erreurs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ABF2443-5B16-4DF1-94FD-7BE8F86F83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45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50E7FAA7-783F-4A36-AC72-2DEE7B7C3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fr-FR" sz="4900" b="1">
                <a:solidFill>
                  <a:srgbClr val="A63121"/>
                </a:solidFill>
              </a:rPr>
              <a:t>Typologie des erreurs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3ACB82F-B8C2-465C-B385-275F14DA5F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16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F7187596-8ED2-457A-B87F-0E89D2AEC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fr-FR" sz="4900" b="1">
                <a:solidFill>
                  <a:srgbClr val="A63121"/>
                </a:solidFill>
              </a:rPr>
              <a:t>Typologie des erreurs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D80FFA9-C86B-4B24-82E1-20D0624382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0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CEFFED4A-AF0F-4BA0-BF03-C2517B6D7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fr-FR" sz="4900" b="1">
                <a:solidFill>
                  <a:srgbClr val="A63121"/>
                </a:solidFill>
              </a:rPr>
              <a:t>Typologie des erreurs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821F9DB-B40F-43F5-89A7-4AE7052A7B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0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9D283BA8-2DCD-4C26-8791-0290BF7A6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fr-FR" sz="4900" b="1">
                <a:solidFill>
                  <a:srgbClr val="A63121"/>
                </a:solidFill>
              </a:rPr>
              <a:t>Faire de l’erreur un outil 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11D553D-750D-4E59-948E-AA23032924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48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8EF8B5B5-6E34-4E34-A44B-42925519C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25556B4-C68A-4ED7-B352-AAED2C85A7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6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C09B6C5B-8409-45FF-82EC-97EC6E1C5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fr-FR" sz="4900" b="1">
                <a:solidFill>
                  <a:srgbClr val="A63121"/>
                </a:solidFill>
              </a:rPr>
              <a:t>Comment signifier l’erreur autrement ?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AD46272-8DB3-46CE-9EC7-11C4E6375A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50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6D3074F2-7BCA-498E-A1B8-2D1A8F316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fr-FR" sz="4900" b="1">
                <a:solidFill>
                  <a:srgbClr val="A63121"/>
                </a:solidFill>
              </a:rPr>
              <a:t>Plan de la présentation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0B26093-C086-4A5C-A7DF-22087CF1F6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66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39AA8103-25DD-4792-9975-2A1F26A46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fr-FR" sz="4900" b="1">
                <a:solidFill>
                  <a:srgbClr val="A63121"/>
                </a:solidFill>
              </a:rPr>
              <a:t>Pourquoi ?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4EF1BE2-5CA0-4E83-BB1E-1A530762C3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2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3FCBE501-AE99-41A4-A05A-A1C9EB1D6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fr-FR" sz="4900" b="1">
                <a:solidFill>
                  <a:srgbClr val="A63121"/>
                </a:solidFill>
              </a:rPr>
              <a:t>Deux lectures possibles de l’erreur : la faute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DE71EBC-E56F-465C-94F3-D4AC67C4EC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8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4436C439-94D0-4674-9874-C0B066CB6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fr-FR" sz="4900" b="1">
                <a:solidFill>
                  <a:srgbClr val="A63121"/>
                </a:solidFill>
              </a:rPr>
              <a:t>Deux lectures possibles de l’erreur : le bogue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8371AC2-08A5-4111-A1C9-FFC26C5358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0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804921BB-B60B-4603-9C9C-182638A36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fr-FR" sz="4900" b="1">
                <a:solidFill>
                  <a:srgbClr val="A63121"/>
                </a:solidFill>
              </a:rPr>
              <a:t>Considérer l’erreur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5756CC1-8E1D-48E6-A1F7-9450EC9178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7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9DC38011-5CD4-4B64-B4BB-2243D2400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fr-FR" sz="4900" b="1">
                <a:solidFill>
                  <a:srgbClr val="A63121"/>
                </a:solidFill>
              </a:rPr>
              <a:t>Typologie des erreurs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ADB46FE-D377-41F2-ADCB-65000F917E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6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C919758A-620E-4603-AED7-786028EEE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fr-FR" sz="4900" b="1">
                <a:solidFill>
                  <a:srgbClr val="A63121"/>
                </a:solidFill>
              </a:rPr>
              <a:t>Typologie des erreurs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10DDA92-245D-44B4-A133-6806C15981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76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531B0EEF-8904-44BE-9CB1-0E32A5FE4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fr-FR" sz="4900" b="1">
                <a:solidFill>
                  <a:srgbClr val="A63121"/>
                </a:solidFill>
              </a:rPr>
              <a:t>Typologie des erreurs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D3C57EC-7BF5-4905-8D1B-4476BE3611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Application>Microsoft Office PowerPoint</Application>
  <PresentationFormat>Grand écran</PresentationFormat>
  <Paragraphs>17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Thème Office</vt:lpstr>
      <vt:lpstr>Le statut de l’erreur</vt:lpstr>
      <vt:lpstr>Plan de la présentation</vt:lpstr>
      <vt:lpstr>Pourquoi ?</vt:lpstr>
      <vt:lpstr>Deux lectures possibles de l’erreur : la faute</vt:lpstr>
      <vt:lpstr>Deux lectures possibles de l’erreur : le bogue</vt:lpstr>
      <vt:lpstr>Considérer l’erreur</vt:lpstr>
      <vt:lpstr>Typologie des erreurs</vt:lpstr>
      <vt:lpstr>Typologie des erreurs</vt:lpstr>
      <vt:lpstr>Typologie des erreurs</vt:lpstr>
      <vt:lpstr>Typologie des erreurs</vt:lpstr>
      <vt:lpstr>Typologie des erreurs</vt:lpstr>
      <vt:lpstr>Typologie des erreurs</vt:lpstr>
      <vt:lpstr>Typologie des erreurs</vt:lpstr>
      <vt:lpstr>Typologie des erreurs</vt:lpstr>
      <vt:lpstr>Typologie des erreurs</vt:lpstr>
      <vt:lpstr>Faire de l’erreur un outil </vt:lpstr>
      <vt:lpstr>Présentation PowerPoint</vt:lpstr>
      <vt:lpstr>Comment signifier l’erreur autrement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statut de l’erreur</dc:title>
  <dc:creator>Olivier</dc:creator>
  <cp:lastModifiedBy>Olivier</cp:lastModifiedBy>
  <cp:revision>1</cp:revision>
  <dcterms:created xsi:type="dcterms:W3CDTF">2021-01-24T12:37:18Z</dcterms:created>
  <dcterms:modified xsi:type="dcterms:W3CDTF">2021-01-24T12:37:18Z</dcterms:modified>
</cp:coreProperties>
</file>