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5" r:id="rId5"/>
    <p:sldId id="266" r:id="rId6"/>
    <p:sldId id="267" r:id="rId7"/>
    <p:sldId id="259" r:id="rId8"/>
    <p:sldId id="268" r:id="rId9"/>
    <p:sldId id="260" r:id="rId10"/>
    <p:sldId id="269" r:id="rId11"/>
    <p:sldId id="261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F9C6CA-FB18-4082-8500-74F442A4E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29E86A7-88BA-478F-A111-C71F1069D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F977E9-33FE-464B-95D4-C7C3CD50E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EAD6-C0D3-43DC-AF35-9B5A4753D7DD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000E47-4FA4-4D10-8E8D-82360DBEC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58D369-972C-4D3C-9A8D-42918180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6B4F-D8C4-452C-AD53-D69957393D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016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3E2C0-3FA1-4789-B0AE-F6D4F778D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3A01FB7-729C-4631-AE28-7481AB7C5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55A934-198C-4AB1-AD54-8E813CF0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EAD6-C0D3-43DC-AF35-9B5A4753D7DD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0040D4-8DAF-4AD4-8DC1-F2DF0FB10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AD28C9-55EF-489F-AAC3-7EE734504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6B4F-D8C4-452C-AD53-D69957393D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04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686EBFD-5839-4131-9246-B6ECFCC19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BFF8B10-7FFA-4B51-A155-55DEAA487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C0E525-F2E9-4C6F-A1E8-D1CB6A0AC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EAD6-C0D3-43DC-AF35-9B5A4753D7DD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3CB5E7-5B5C-4E9D-9E69-921E7C2CF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FEFB0D-DE23-463A-8F59-0784BA658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6B4F-D8C4-452C-AD53-D69957393D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529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9B84FB-B4DE-4CEE-A1D7-A69DD845A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219413-EBC9-4CED-92AD-9594E8812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57E585-BBD5-4C38-8497-8EC83C309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EAD6-C0D3-43DC-AF35-9B5A4753D7DD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98940E-2254-4E5D-AD7A-80228E87D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9C4585-86B7-4E72-BB22-8424DC2C9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6B4F-D8C4-452C-AD53-D69957393D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16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366505-00E0-4623-ADB9-137CFB0F0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A0DDF3-D64A-4F9C-B167-721815532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EED837-EBA1-4448-8311-EDB82813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EAD6-C0D3-43DC-AF35-9B5A4753D7DD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C922ED-907E-43D9-84E3-DD26B7CA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8F9C4E-E873-4B83-8129-595E64795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6B4F-D8C4-452C-AD53-D69957393D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99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B04170-407D-45B8-A819-F82B388FC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FFCC05-43D1-4C11-9129-B771545CC4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48659C5-16DC-4FE1-9156-123FB0FFC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FC498F-FDDA-4AC0-A5ED-184DF8851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EAD6-C0D3-43DC-AF35-9B5A4753D7DD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47D1F2-0E85-4DBB-948D-A1AA93C5D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051CE3-EE38-4533-8ED4-388796903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6B4F-D8C4-452C-AD53-D69957393D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33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B2D9C3-7929-4034-8C86-7845A0C51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EA5481-D3D1-4A7D-94DF-9E6EA6643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383C4B0-C24C-449C-A6B2-DD3950711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14FB69-537A-416F-8559-68E524A228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B7B905D-8334-4785-9865-73EABD178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386BBFD-6FA7-4F70-B836-6DB5F9927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EAD6-C0D3-43DC-AF35-9B5A4753D7DD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F60F3A7-716E-41CE-8F9B-F6CA1ECDA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62590F4-2A58-4830-B53D-3F00841A9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6B4F-D8C4-452C-AD53-D69957393D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48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FA793A-50D8-45D2-8689-2665A80AA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EEC97A7-F441-40CA-964A-FD85978B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EAD6-C0D3-43DC-AF35-9B5A4753D7DD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B80472-F504-42FE-9E75-6145525D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8F6592B-8B85-400E-AE40-29BAE516C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6B4F-D8C4-452C-AD53-D69957393D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30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D3AD171-A7E9-4964-939B-58B44624A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EAD6-C0D3-43DC-AF35-9B5A4753D7DD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192EB4-A39A-4F5F-81ED-C86B87051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6E3F6B-9260-414D-835F-16EC05E85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6B4F-D8C4-452C-AD53-D69957393D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F757C7-3F1B-4664-99B9-60DDC9F35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862408-FF3E-4EBD-B70E-FFF97AA14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57D53D-4B32-404A-BCB3-8B229185B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9DFF91-D4B8-4325-B99F-B7BDF098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EAD6-C0D3-43DC-AF35-9B5A4753D7DD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336215-46CF-4578-9533-01ABBCED8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C8D1D4-D8EE-48B6-AF5D-CF6EDC810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6B4F-D8C4-452C-AD53-D69957393D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42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20DFF4-728B-40DB-B1E6-41137177D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5277D42-5248-415F-AD1A-C5FDCCC14F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DA2E02-20E4-4A25-92DE-4C8E8F3E9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A349E04-F8C9-4ECA-A441-61E1D03F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EAD6-C0D3-43DC-AF35-9B5A4753D7DD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1C9FD1-2676-42E2-9B3A-1BEADE33E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A51F89-D251-4034-9F53-ADC464174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6B4F-D8C4-452C-AD53-D69957393D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84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55A687A-1E16-4B7F-90AB-D6DB1FE86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410B61-C22B-4CCA-A63D-A9453D8F3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861FAE-5025-402A-AD22-D7A04A60A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FEAD6-C0D3-43DC-AF35-9B5A4753D7DD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F3035F-EF80-46B4-B758-D9B399D14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06620-32BE-4E3C-93F3-6A0CF39FA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16B4F-D8C4-452C-AD53-D69957393D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18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3C708D7-4361-4E94-9EAA-186C5059DC75}"/>
              </a:ext>
            </a:extLst>
          </p:cNvPr>
          <p:cNvSpPr txBox="1"/>
          <p:nvPr/>
        </p:nvSpPr>
        <p:spPr>
          <a:xfrm>
            <a:off x="2365511" y="303791"/>
            <a:ext cx="7460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latin typeface="Comic Sans MS" panose="030F0702030302020204" pitchFamily="66" charset="0"/>
              </a:rPr>
              <a:t>Force pressante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0845900-D38F-46B3-84F8-EACDEBD6B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609" y="1493173"/>
            <a:ext cx="8914779" cy="506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33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AF7DAA-4E9B-4548-BE9A-CDCF174D1480}"/>
              </a:ext>
            </a:extLst>
          </p:cNvPr>
          <p:cNvSpPr/>
          <p:nvPr/>
        </p:nvSpPr>
        <p:spPr>
          <a:xfrm>
            <a:off x="841512" y="1503549"/>
            <a:ext cx="11065565" cy="5021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Dans cette expérimentation, quelle est la grandeur qui est fixée ? </a:t>
            </a:r>
            <a:r>
              <a:rPr lang="fr-FR" sz="3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force pressante</a:t>
            </a:r>
            <a:r>
              <a:rPr lang="fr-FR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(On néglige la masse du bécher).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6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Vaitea</a:t>
            </a:r>
            <a:r>
              <a:rPr lang="fr-FR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expérimente. Quand la </a:t>
            </a:r>
            <a:r>
              <a:rPr lang="fr-FR" sz="3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surface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augmente, la pression </a:t>
            </a:r>
            <a:r>
              <a:rPr lang="fr-FR" sz="3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diminue</a:t>
            </a:r>
            <a:r>
              <a:rPr lang="fr-FR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Résultat 2.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3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F0111E-7797-4872-99F2-718891A95A6D}"/>
              </a:ext>
            </a:extLst>
          </p:cNvPr>
          <p:cNvSpPr/>
          <p:nvPr/>
        </p:nvSpPr>
        <p:spPr>
          <a:xfrm>
            <a:off x="4161182" y="2269025"/>
            <a:ext cx="4055166" cy="61291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BCA8FF-4B0B-430E-AE9A-E72D6F1847D8}"/>
              </a:ext>
            </a:extLst>
          </p:cNvPr>
          <p:cNvSpPr/>
          <p:nvPr/>
        </p:nvSpPr>
        <p:spPr>
          <a:xfrm>
            <a:off x="7368206" y="3455559"/>
            <a:ext cx="1709533" cy="66263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E7C92F-3B8E-491D-816F-E395548EFD43}"/>
              </a:ext>
            </a:extLst>
          </p:cNvPr>
          <p:cNvSpPr/>
          <p:nvPr/>
        </p:nvSpPr>
        <p:spPr>
          <a:xfrm>
            <a:off x="5605670" y="4378243"/>
            <a:ext cx="1649895" cy="56653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4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58B4D8-B967-448C-8B74-38B92EBB048A}"/>
              </a:ext>
            </a:extLst>
          </p:cNvPr>
          <p:cNvSpPr/>
          <p:nvPr/>
        </p:nvSpPr>
        <p:spPr>
          <a:xfrm>
            <a:off x="1199321" y="1499099"/>
            <a:ext cx="9793357" cy="2088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l’aide des résultats R</a:t>
            </a:r>
            <a:r>
              <a:rPr lang="fr-FR" sz="3600" baseline="-25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1, </a:t>
            </a:r>
            <a:r>
              <a:rPr lang="fr-FR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r-FR" sz="3600" baseline="-25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fr-FR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fr-FR" sz="3600" baseline="-25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r-FR" sz="3600" baseline="-25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3, </a:t>
            </a:r>
            <a:r>
              <a:rPr lang="fr-FR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choisissez la bonne relation.</a:t>
            </a:r>
            <a:endParaRPr lang="fr-FR" sz="3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 = F/S    ou     P= F.S</a:t>
            </a:r>
            <a:endParaRPr lang="fr-FR" sz="3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3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011164-AA51-4E46-A2C8-62E27B1198A6}"/>
              </a:ext>
            </a:extLst>
          </p:cNvPr>
          <p:cNvSpPr/>
          <p:nvPr/>
        </p:nvSpPr>
        <p:spPr>
          <a:xfrm>
            <a:off x="715618" y="1126435"/>
            <a:ext cx="11052313" cy="686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Gonflez un ballon de baudruche et observez.</a:t>
            </a:r>
            <a:endParaRPr lang="fr-FR" sz="3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5B24F7F-C840-4643-BD08-CF14E77CE1B2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5408" y="2163762"/>
            <a:ext cx="4452731" cy="406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6584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011164-AA51-4E46-A2C8-62E27B1198A6}"/>
              </a:ext>
            </a:extLst>
          </p:cNvPr>
          <p:cNvSpPr/>
          <p:nvPr/>
        </p:nvSpPr>
        <p:spPr>
          <a:xfrm>
            <a:off x="715618" y="1126435"/>
            <a:ext cx="11052313" cy="4127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L’action exercée par l’air sur une surface est </a:t>
            </a:r>
            <a:r>
              <a:rPr lang="fr-FR" sz="3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orthogonale </a:t>
            </a:r>
            <a:r>
              <a:rPr lang="fr-FR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à cette </a:t>
            </a:r>
            <a:r>
              <a:rPr lang="fr-FR" sz="3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surface</a:t>
            </a:r>
            <a:r>
              <a:rPr lang="fr-FR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3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Quand vous soufflez, l’air exerce sur les parois du ballon une </a:t>
            </a:r>
            <a:r>
              <a:rPr lang="fr-FR" sz="3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pression</a:t>
            </a:r>
            <a:r>
              <a:rPr lang="fr-FR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r-FR" sz="3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ballon se déforme, j’en déduis qu’il subit une </a:t>
            </a:r>
            <a:r>
              <a:rPr lang="fr-FR" sz="3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action </a:t>
            </a:r>
            <a:r>
              <a:rPr lang="fr-FR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modélisé par une </a:t>
            </a:r>
            <a:r>
              <a:rPr lang="fr-FR" sz="3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force</a:t>
            </a:r>
            <a:r>
              <a:rPr lang="fr-FR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3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FD19B7-2884-4BDE-8583-043F50885C48}"/>
              </a:ext>
            </a:extLst>
          </p:cNvPr>
          <p:cNvSpPr/>
          <p:nvPr/>
        </p:nvSpPr>
        <p:spPr>
          <a:xfrm>
            <a:off x="715618" y="1895061"/>
            <a:ext cx="2597425" cy="50358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6574B9-1A0F-4D6B-BC67-5CD3A689BFCD}"/>
              </a:ext>
            </a:extLst>
          </p:cNvPr>
          <p:cNvSpPr/>
          <p:nvPr/>
        </p:nvSpPr>
        <p:spPr>
          <a:xfrm>
            <a:off x="5095462" y="1895061"/>
            <a:ext cx="1649896" cy="50358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F6BC1D-147A-4AA8-960D-9EE4B5A5B54D}"/>
              </a:ext>
            </a:extLst>
          </p:cNvPr>
          <p:cNvSpPr/>
          <p:nvPr/>
        </p:nvSpPr>
        <p:spPr>
          <a:xfrm>
            <a:off x="2975114" y="3322952"/>
            <a:ext cx="1835425" cy="50358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09DBD2-CBFF-4007-9E33-558081C67732}"/>
              </a:ext>
            </a:extLst>
          </p:cNvPr>
          <p:cNvSpPr/>
          <p:nvPr/>
        </p:nvSpPr>
        <p:spPr>
          <a:xfrm>
            <a:off x="715619" y="4595160"/>
            <a:ext cx="1404730" cy="50358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135A76-8073-46D6-8478-5558A0C6353F}"/>
              </a:ext>
            </a:extLst>
          </p:cNvPr>
          <p:cNvSpPr/>
          <p:nvPr/>
        </p:nvSpPr>
        <p:spPr>
          <a:xfrm>
            <a:off x="5920410" y="4605130"/>
            <a:ext cx="1169503" cy="50358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38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AF7DAA-4E9B-4548-BE9A-CDCF174D1480}"/>
              </a:ext>
            </a:extLst>
          </p:cNvPr>
          <p:cNvSpPr/>
          <p:nvPr/>
        </p:nvSpPr>
        <p:spPr>
          <a:xfrm>
            <a:off x="868017" y="1361630"/>
            <a:ext cx="11065565" cy="298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Questionnement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3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600" i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Les trois grandeurs</a:t>
            </a:r>
            <a:r>
              <a:rPr lang="fr-FR" sz="3600" i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surface</a:t>
            </a:r>
            <a:r>
              <a:rPr lang="fr-FR" sz="3600" i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3600" i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pression </a:t>
            </a:r>
            <a:r>
              <a:rPr lang="fr-FR" sz="3600" i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FR" sz="3600" i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force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600" i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sont-elles reliées ? Si oui, comment ?</a:t>
            </a:r>
            <a:endParaRPr lang="fr-F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F0111E-7797-4872-99F2-718891A95A6D}"/>
              </a:ext>
            </a:extLst>
          </p:cNvPr>
          <p:cNvSpPr/>
          <p:nvPr/>
        </p:nvSpPr>
        <p:spPr>
          <a:xfrm>
            <a:off x="5267739" y="3057938"/>
            <a:ext cx="1656522" cy="44726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BCA8FF-4B0B-430E-AE9A-E72D6F1847D8}"/>
              </a:ext>
            </a:extLst>
          </p:cNvPr>
          <p:cNvSpPr/>
          <p:nvPr/>
        </p:nvSpPr>
        <p:spPr>
          <a:xfrm>
            <a:off x="7136295" y="3057939"/>
            <a:ext cx="1795670" cy="44726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E7C92F-3B8E-491D-816F-E395548EFD43}"/>
              </a:ext>
            </a:extLst>
          </p:cNvPr>
          <p:cNvSpPr/>
          <p:nvPr/>
        </p:nvSpPr>
        <p:spPr>
          <a:xfrm>
            <a:off x="9667461" y="3016524"/>
            <a:ext cx="1199322" cy="44726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52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AF7DAA-4E9B-4548-BE9A-CDCF174D1480}"/>
              </a:ext>
            </a:extLst>
          </p:cNvPr>
          <p:cNvSpPr/>
          <p:nvPr/>
        </p:nvSpPr>
        <p:spPr>
          <a:xfrm>
            <a:off x="868017" y="1361630"/>
            <a:ext cx="11065565" cy="3619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Pour le découvrir, il faut </a:t>
            </a:r>
            <a:r>
              <a:rPr lang="fr-FR" sz="3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fixer</a:t>
            </a:r>
            <a:r>
              <a:rPr lang="fr-FR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l’une de ces grandeurs de faire </a:t>
            </a:r>
            <a:r>
              <a:rPr lang="fr-FR" sz="3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varier </a:t>
            </a:r>
            <a:r>
              <a:rPr lang="fr-FR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les deux autres.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3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Expérience 1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3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F0111E-7797-4872-99F2-718891A95A6D}"/>
              </a:ext>
            </a:extLst>
          </p:cNvPr>
          <p:cNvSpPr/>
          <p:nvPr/>
        </p:nvSpPr>
        <p:spPr>
          <a:xfrm>
            <a:off x="6308034" y="1361631"/>
            <a:ext cx="1113183" cy="62452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BCA8FF-4B0B-430E-AE9A-E72D6F1847D8}"/>
              </a:ext>
            </a:extLst>
          </p:cNvPr>
          <p:cNvSpPr/>
          <p:nvPr/>
        </p:nvSpPr>
        <p:spPr>
          <a:xfrm>
            <a:off x="5068955" y="2090531"/>
            <a:ext cx="1358349" cy="44726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DAF52F7-1857-44EF-B099-F4DCEC0FF12E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3688" y="4147932"/>
            <a:ext cx="6268692" cy="226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94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AF7DAA-4E9B-4548-BE9A-CDCF174D1480}"/>
              </a:ext>
            </a:extLst>
          </p:cNvPr>
          <p:cNvSpPr/>
          <p:nvPr/>
        </p:nvSpPr>
        <p:spPr>
          <a:xfrm>
            <a:off x="868017" y="1361630"/>
            <a:ext cx="11065565" cy="3490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Dans cette expérimentation, quelle est la grandeur qui est fixée ? </a:t>
            </a:r>
            <a:r>
              <a:rPr lang="fr-FR" sz="3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pression</a:t>
            </a:r>
            <a:r>
              <a:rPr lang="fr-FR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Lucie expérimente. Quand la </a:t>
            </a:r>
            <a:r>
              <a:rPr lang="fr-FR" sz="3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surface</a:t>
            </a:r>
            <a:r>
              <a:rPr lang="fr-FR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augmente, la force </a:t>
            </a:r>
            <a:r>
              <a:rPr lang="fr-FR" sz="3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augmente</a:t>
            </a:r>
            <a:r>
              <a:rPr lang="fr-FR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aussi.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Résultat 1.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F0111E-7797-4872-99F2-718891A95A6D}"/>
              </a:ext>
            </a:extLst>
          </p:cNvPr>
          <p:cNvSpPr/>
          <p:nvPr/>
        </p:nvSpPr>
        <p:spPr>
          <a:xfrm>
            <a:off x="4128054" y="2111492"/>
            <a:ext cx="2431772" cy="61291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BCA8FF-4B0B-430E-AE9A-E72D6F1847D8}"/>
              </a:ext>
            </a:extLst>
          </p:cNvPr>
          <p:cNvSpPr/>
          <p:nvPr/>
        </p:nvSpPr>
        <p:spPr>
          <a:xfrm>
            <a:off x="7116418" y="2862471"/>
            <a:ext cx="1669773" cy="56653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E7C92F-3B8E-491D-816F-E395548EFD43}"/>
              </a:ext>
            </a:extLst>
          </p:cNvPr>
          <p:cNvSpPr/>
          <p:nvPr/>
        </p:nvSpPr>
        <p:spPr>
          <a:xfrm>
            <a:off x="2232989" y="3520654"/>
            <a:ext cx="2087219" cy="56653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5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36ADE6F-FAB2-4A76-95B6-DBB28199902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8935" y="1352343"/>
            <a:ext cx="4295982" cy="47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63A398C-B0B4-46BD-88ED-22429607B88A}"/>
              </a:ext>
            </a:extLst>
          </p:cNvPr>
          <p:cNvSpPr/>
          <p:nvPr/>
        </p:nvSpPr>
        <p:spPr>
          <a:xfrm>
            <a:off x="1952331" y="1180341"/>
            <a:ext cx="3002745" cy="6860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Expérience 2</a:t>
            </a:r>
          </a:p>
        </p:txBody>
      </p:sp>
    </p:spTree>
    <p:extLst>
      <p:ext uri="{BB962C8B-B14F-4D97-AF65-F5344CB8AC3E}">
        <p14:creationId xmlns:p14="http://schemas.microsoft.com/office/powerpoint/2010/main" val="1341674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AF7DAA-4E9B-4548-BE9A-CDCF174D1480}"/>
              </a:ext>
            </a:extLst>
          </p:cNvPr>
          <p:cNvSpPr/>
          <p:nvPr/>
        </p:nvSpPr>
        <p:spPr>
          <a:xfrm>
            <a:off x="841512" y="1503549"/>
            <a:ext cx="11065565" cy="4893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Dans cette expérimentation, quelle est la grandeur qui est fixée ? </a:t>
            </a:r>
            <a:r>
              <a:rPr lang="fr-FR" sz="3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surface</a:t>
            </a:r>
            <a:r>
              <a:rPr lang="fr-FR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Lucien expérimente. Quand la masse </a:t>
            </a:r>
            <a:r>
              <a:rPr lang="fr-FR" sz="3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augmente</a:t>
            </a:r>
            <a:r>
              <a:rPr lang="fr-FR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(et donc le poids aussi, car P = </a:t>
            </a:r>
            <a:r>
              <a:rPr lang="fr-FR" sz="36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m.g</a:t>
            </a:r>
            <a:r>
              <a:rPr lang="fr-FR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), alors la pression </a:t>
            </a:r>
            <a:r>
              <a:rPr lang="fr-FR" sz="3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augmente</a:t>
            </a:r>
            <a:r>
              <a:rPr lang="fr-FR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Résultat 2.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3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F0111E-7797-4872-99F2-718891A95A6D}"/>
              </a:ext>
            </a:extLst>
          </p:cNvPr>
          <p:cNvSpPr/>
          <p:nvPr/>
        </p:nvSpPr>
        <p:spPr>
          <a:xfrm>
            <a:off x="4094921" y="2205644"/>
            <a:ext cx="2431772" cy="61291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BCA8FF-4B0B-430E-AE9A-E72D6F1847D8}"/>
              </a:ext>
            </a:extLst>
          </p:cNvPr>
          <p:cNvSpPr/>
          <p:nvPr/>
        </p:nvSpPr>
        <p:spPr>
          <a:xfrm>
            <a:off x="8719928" y="2941955"/>
            <a:ext cx="2087219" cy="66263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E7C92F-3B8E-491D-816F-E395548EFD43}"/>
              </a:ext>
            </a:extLst>
          </p:cNvPr>
          <p:cNvSpPr/>
          <p:nvPr/>
        </p:nvSpPr>
        <p:spPr>
          <a:xfrm>
            <a:off x="841511" y="4260332"/>
            <a:ext cx="2140227" cy="56653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25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E2F4BFB-3BC9-4E91-9966-93CF2DAC756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4035" y="1866363"/>
            <a:ext cx="5592417" cy="363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101DB5-3D91-4225-B8AE-9CEA9DB6A214}"/>
              </a:ext>
            </a:extLst>
          </p:cNvPr>
          <p:cNvSpPr/>
          <p:nvPr/>
        </p:nvSpPr>
        <p:spPr>
          <a:xfrm>
            <a:off x="1952331" y="1180341"/>
            <a:ext cx="3002745" cy="6860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Expérience 2</a:t>
            </a:r>
          </a:p>
        </p:txBody>
      </p:sp>
    </p:spTree>
    <p:extLst>
      <p:ext uri="{BB962C8B-B14F-4D97-AF65-F5344CB8AC3E}">
        <p14:creationId xmlns:p14="http://schemas.microsoft.com/office/powerpoint/2010/main" val="15830350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229</Words>
  <Application>Microsoft Office PowerPoint</Application>
  <PresentationFormat>Grand écran</PresentationFormat>
  <Paragraphs>26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</dc:creator>
  <cp:lastModifiedBy>Olivier</cp:lastModifiedBy>
  <cp:revision>4</cp:revision>
  <dcterms:created xsi:type="dcterms:W3CDTF">2019-10-29T10:10:14Z</dcterms:created>
  <dcterms:modified xsi:type="dcterms:W3CDTF">2019-10-29T10:38:54Z</dcterms:modified>
</cp:coreProperties>
</file>