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C958AD-2EF0-4095-BFEF-78867ABD88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AD102E6-0536-4F61-849D-97A4C98836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33A35AF-D228-465F-9CD7-AC0C3ABCDC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0707B-AC2D-47FA-8FAE-231BD372E5B3}" type="datetimeFigureOut">
              <a:rPr lang="fr-FR" smtClean="0"/>
              <a:t>06/04/2020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CF083BA-0318-4EF3-9F44-C6D150575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0D014B3-2FA3-4A6E-8E5E-226665ECF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FE0FE-E02A-48B0-87A5-DF921F204E0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1227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E0E4CFD-D489-4289-85DE-3E2A1DEE2E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F38E607-F5CF-46A3-AE3E-F0631A38E3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144BE23-E5AB-4B09-AF29-C0B3CFA31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0707B-AC2D-47FA-8FAE-231BD372E5B3}" type="datetimeFigureOut">
              <a:rPr lang="fr-FR" smtClean="0"/>
              <a:t>06/04/2020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B9E1197-FB4F-4E92-A030-D2C4A0E6F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F7E2AB0-BDF6-4DCF-9E98-9EA9B935A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FE0FE-E02A-48B0-87A5-DF921F204E0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82780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96E84C75-6F09-4A80-ACAB-347B95C6E3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7FB1109-F6D8-4F00-A8E8-298BB63AEA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80579A6-9317-4F13-9DB2-AB99BC4F4C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0707B-AC2D-47FA-8FAE-231BD372E5B3}" type="datetimeFigureOut">
              <a:rPr lang="fr-FR" smtClean="0"/>
              <a:t>06/04/2020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DDD9AF7-51BC-46D2-903C-CC16FE6D9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7DEF989-9734-468F-9E3D-966DC034E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FE0FE-E02A-48B0-87A5-DF921F204E0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8661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036B64C-619E-4409-8588-41ACDE3E53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256D41B-227F-47EC-84B6-CBB290234A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98CF43C-3F39-484A-A26B-8972BFB07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0707B-AC2D-47FA-8FAE-231BD372E5B3}" type="datetimeFigureOut">
              <a:rPr lang="fr-FR" smtClean="0"/>
              <a:t>06/04/2020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98DD6A6-3C53-4363-BF23-C67A02F0FC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DD69AB5-082D-4B69-8E27-56A6DA2BF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FE0FE-E02A-48B0-87A5-DF921F204E0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2229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189E36-5558-45E8-B812-C4F7502750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6095F75-3A19-4A96-9AF6-A0E068EFD5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5763DF5-F9AD-475D-9F76-3A8F58C28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0707B-AC2D-47FA-8FAE-231BD372E5B3}" type="datetimeFigureOut">
              <a:rPr lang="fr-FR" smtClean="0"/>
              <a:t>06/04/2020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7142E22-2CB0-440E-9743-51FE62185F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69B52B2-A570-453B-971C-FBC0319828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FE0FE-E02A-48B0-87A5-DF921F204E0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0773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2B90963-4FE2-4337-A46D-DFE1A26460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E099C08-DBB4-49E1-B195-5C825BDF3C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22B344B-D777-48CF-80A3-74526281C3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5586EC1-2360-45D7-933D-F6C3032AD9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0707B-AC2D-47FA-8FAE-231BD372E5B3}" type="datetimeFigureOut">
              <a:rPr lang="fr-FR" smtClean="0"/>
              <a:t>06/04/2020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14A8FBF-EE34-43D8-ACCD-66BA92CAA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AACD141-55D3-4159-8876-13FFE5B37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FE0FE-E02A-48B0-87A5-DF921F204E0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1673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13AE02D-A38D-4871-B0C6-B5FDCB7C1C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4426376-30DD-471F-874E-381EC7FA5C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A5AF85C-98B3-4B8E-B56C-89CE3B922F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C9C12BB-825E-4279-BEA3-8A40F59042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F775B7D-2655-474A-97B9-961F6D70B0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DE70106F-0933-4ECD-962B-A7E687D0F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0707B-AC2D-47FA-8FAE-231BD372E5B3}" type="datetimeFigureOut">
              <a:rPr lang="fr-FR" smtClean="0"/>
              <a:t>06/04/2020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661E9D26-6AD8-4AB6-A511-612563AB46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B179FC3B-2463-468F-9F38-F66C9ED5A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FE0FE-E02A-48B0-87A5-DF921F204E0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463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D4DBED8-140F-473C-893D-FE450F5CEB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18CA779-BB30-4137-BBAA-71FD27A974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0707B-AC2D-47FA-8FAE-231BD372E5B3}" type="datetimeFigureOut">
              <a:rPr lang="fr-FR" smtClean="0"/>
              <a:t>06/04/2020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059932B-F5F7-4DD5-8260-50B7E20569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3FFF927-5EA6-45DD-A0DC-3D7BBB514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FE0FE-E02A-48B0-87A5-DF921F204E0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0453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541B442-613E-4BDC-83B5-DEA5F8C3B9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0707B-AC2D-47FA-8FAE-231BD372E5B3}" type="datetimeFigureOut">
              <a:rPr lang="fr-FR" smtClean="0"/>
              <a:t>06/04/2020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FA369AD-DA97-47CD-A866-34CDE5895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7D17656-FBC6-4D8A-8119-CFEACBE415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FE0FE-E02A-48B0-87A5-DF921F204E0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703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C1F0BE-DA43-4211-955D-F5FE093E0D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C156C29-4112-4AD5-8009-BAB665D39F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261642A-E5C1-4857-81A3-961C56525B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75EC1F5-CFDA-4D12-9957-8D9809867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0707B-AC2D-47FA-8FAE-231BD372E5B3}" type="datetimeFigureOut">
              <a:rPr lang="fr-FR" smtClean="0"/>
              <a:t>06/04/2020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F2BF531-FF74-4147-B83A-714F4A311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F2C7F1F-214C-44B9-8A95-8E6A37D24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FE0FE-E02A-48B0-87A5-DF921F204E0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7501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C658B4F-5625-4D98-8A27-B156400552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8861463-3EF2-4CBD-81EC-769257C3D0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45AF6DD-C9CD-4666-9E39-5781D0F9A1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D10ADF0-EFFE-485E-B9E5-0BAF880C2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0707B-AC2D-47FA-8FAE-231BD372E5B3}" type="datetimeFigureOut">
              <a:rPr lang="fr-FR" smtClean="0"/>
              <a:t>06/04/2020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5B6A802-FADF-4D60-A8DD-9DE132F69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ABB939C-59A3-40BC-A99C-32326AE06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FE0FE-E02A-48B0-87A5-DF921F204E0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7594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E40070B6-35CE-4250-B460-F7513B26E5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AA3C062-5B38-447C-B176-39A8AB1262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10A8FDA-978E-448C-BEE0-991A8E2D55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00707B-AC2D-47FA-8FAE-231BD372E5B3}" type="datetimeFigureOut">
              <a:rPr lang="fr-FR" smtClean="0"/>
              <a:t>06/04/2020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B5EBCF4-C610-41C0-A0E8-76F4893D57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5EBCEAE-6050-48CD-8C6D-4A5A60ADE2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FFE0FE-E02A-48B0-87A5-DF921F204E0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5880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B1FB4489-8EFC-482A-96BF-F59FECEBF5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4081" y="0"/>
            <a:ext cx="6338000" cy="6745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38225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5EBE26DB-A76D-4F88-9961-A51C6D7C8A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7" y="622852"/>
            <a:ext cx="12023283" cy="5618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891481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Grand écran</PresentationFormat>
  <Paragraphs>0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Olivier</dc:creator>
  <cp:lastModifiedBy>Olivier</cp:lastModifiedBy>
  <cp:revision>1</cp:revision>
  <dcterms:created xsi:type="dcterms:W3CDTF">2020-04-06T13:37:29Z</dcterms:created>
  <dcterms:modified xsi:type="dcterms:W3CDTF">2020-04-06T13:38:49Z</dcterms:modified>
</cp:coreProperties>
</file>