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5" d="100"/>
          <a:sy n="75" d="100"/>
        </p:scale>
        <p:origin x="735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098461-E33E-C0AB-DF1C-75DCE914E4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D83C19E-8BF0-FC8B-7321-27D749A34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62A24A-E723-F5AF-0465-B0290D7E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848E91-991B-45A2-6ABD-BD89A41DF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1FC91D-761B-2375-E356-F80014E69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16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9B0584-76E6-DA7B-64DB-588D658BC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4755E0-04C3-8828-9470-FDDE4ED28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D60CC9-5616-1C3D-EF41-D56F79205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AA5478-58B6-F1E0-AF94-D82CD73BF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7DC85B-8E9F-DB3C-F1F3-70E34BCA3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20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FAB55F2-1C03-8A7D-F21F-D72D833E5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6C84CE-3115-79E4-12C1-4E21F1067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E525C3-76D2-43A4-1C41-7E7F2C754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C55AF4-C8CF-50D0-D841-59776C2FD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1E0B3A-50C1-3E07-86C6-68CAEB5D3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8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0D74B1-C505-73F1-582B-84EB098DC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21E9B8-DCFD-B890-A8E4-35EB186D6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7DE022-E60E-0DD4-660B-D0BDEC4B0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33E277-8C73-3926-C310-EEF58A3FA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4B4AF9-50F7-8928-1924-C03D91BBB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918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472F81-C351-0090-873D-257A4E6B6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B6AB0C-12B1-A046-0364-DF9B73DEB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526B14-28E4-8422-4782-C610BA7FF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78D30C-4B06-4C56-D4F6-9102EAB7C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B1FC85-9F18-5055-CF19-D6E4711B9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08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2AF95E-8654-A156-2531-8CACDB9F2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BF7D13-6A9F-C2FB-D953-A6A34D58CF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556C59-D346-2DC3-ECCA-3DA7E12E1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59DC9E-2E99-E626-6921-E976F0338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CCB05F4-691C-87B8-A845-37CD5E74D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B4A307-8094-CF34-5705-1F7CAB08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500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B8C4F2-CD43-FBAB-F84B-4503E6142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C26CF0-A41E-CF43-AA84-7807B60A4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123993-ECFD-C48B-54E6-9164F48F4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5ED499-4294-F5D0-43AE-C6EE41559C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9E82A09-415C-E1DA-D5F4-29C985E4DB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A827E1C-1D3E-AED5-6A17-F9B40B975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E811C89-254F-ED16-38F3-55F90DC3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54A9E58-1279-DE76-FB8A-8C907C44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76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67CBE6-1585-CAEF-0DD5-00002F7D5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949072-AE56-1991-5267-09DE29398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AD4385A-9CB9-C1C5-95C2-45B828394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65F0F8-F047-C5B3-F951-E285C33C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603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D7BD6-C09A-A116-6313-E2179B9A5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86C093B-4C5B-5575-910E-3E5AD510D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7F964B-AAD0-8427-F573-FF21261CF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453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AEF8BD-39A7-49C3-E646-78F7AD682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72C781-6D8E-2409-8CB9-F9EADE081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673ED6-FE80-BC4B-776D-BFBBE0FDE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7A7A94-8855-1313-C1D5-A21ABC24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A0B123-9452-DE44-2A95-261EACEF0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8C3F2A-E6C8-8803-1C53-249B89D42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34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702B99-1E17-DCA2-F18D-E9D398D4F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0BF5F5A-E9FC-9D56-21CF-24B3C7427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56D90B-BD6B-1DDE-9E39-E493327BB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C4C2E1-64C1-AE14-81A3-3EBE28458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A56252-9A33-13C0-4A6A-93920983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3CDE25-F55F-CDDF-AE04-73DBE09EB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31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75DD8F1-2C72-BC4E-62E7-932B113E2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8C46EF-0384-779A-F444-0FF58F4E0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3F1578-DBD1-6F81-59DA-0E18CD4E4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2C9D9-44E7-4CA1-8B49-E95ECDEB05F0}" type="datetimeFigureOut">
              <a:rPr lang="fr-FR" smtClean="0"/>
              <a:t>18/01/2025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F51931-E8FF-A7C6-D0CB-CDD2E50E2A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E49027-C7B1-8CD6-9F6F-5B9BEBB81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FB984-0935-4DC9-BC96-FBEB9DD5FB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15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4B92FBD-99E6-B98B-350F-4C8A4DADA0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5218"/>
            <a:ext cx="12192000" cy="552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506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C677AEF-67DE-3348-2BB3-41D01672DB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3085"/>
            <a:ext cx="12192000" cy="547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846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F4840CE-533E-A734-B367-F869160B1D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6038"/>
            <a:ext cx="12192000" cy="5505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134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31BA7A5-247D-B2FD-189A-3A86CDEF6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5614"/>
            <a:ext cx="12192000" cy="550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84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5032D4E-3F66-0E3C-53DF-D27AA37A59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8711"/>
            <a:ext cx="12192000" cy="550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3779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Olivier Gayrard</dc:creator>
  <cp:lastModifiedBy>Olivier Gayrard</cp:lastModifiedBy>
  <cp:revision>1</cp:revision>
  <dcterms:created xsi:type="dcterms:W3CDTF">2025-01-18T09:08:22Z</dcterms:created>
  <dcterms:modified xsi:type="dcterms:W3CDTF">2025-01-18T09:10:38Z</dcterms:modified>
</cp:coreProperties>
</file>