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3FE1A-8E86-45D6-962F-F8DD9A9C9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CCF6D9-0B96-408E-9AD4-330266D1B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E502A2-95B1-494B-A234-26D3B27D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5D36DE-ECB3-4884-B5CF-92B164E0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23B253-9AA6-4567-9E3E-56DEDCC2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59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C133F-33C4-408D-986F-9D9C3CB5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3A9F7B-B232-4C4A-939D-3E87C480D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6B0FF-E683-4CA3-AED6-E80DA3F9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F007E-CD8F-4040-825A-98EBC882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2D9339-6331-47CC-83B5-6ED47182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54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829AC7-A116-4588-9EE5-35D2DEB9D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891FD4-A3DE-42BF-B0DB-52DF6DB99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5AF48-043A-453F-8697-743EE5A2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061B1-BC3F-4B38-92A7-1F0A14AA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07CCF7-5852-4B15-846A-E14242C3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8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6AE26-37F1-4335-AF4E-87D42270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D7E58-CB05-4BB4-B2D8-A6347DFF6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BBB416-48DE-4DCA-9012-9D668223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3E1D4C-FF4E-4058-B8CA-379E9DD8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CE73A-6766-4CA2-9CD1-06ABFA94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01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44365-4196-4D62-A736-19B3E577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B6697E-A393-42EC-9E23-E10BED91E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364E5-D9D8-4EE5-BD12-9B9D1223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1832E-4BA8-4D6C-9725-AF36F084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5907F5-F8EC-489C-80E6-61D0D5D9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30299-A35F-44C0-950E-58D89F0F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E84BC-0BB4-415F-B7A2-6E3CA30D1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1267C3-CD97-42C4-8E23-9F13038D6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0F0F7B-6B42-4EE0-B976-E827A3AD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EF4086-60C3-4A68-A98A-57215490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428403-31BE-4E9A-98D4-711B6E86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02A73-AC39-4E30-85C7-9C2A2276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A3767-8D62-4D63-8BCC-C905CA77D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E7A5DB-6C11-43D3-A609-EF9C65E1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043900-F26F-4C6C-925A-EE658D3E3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ABCBBA-E0A3-4888-A8D7-56EF27ED8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A04616-F61E-4BD7-8F98-71C287E9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F45699-FB30-4715-A9A9-D5E979FC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116570-F553-4A4B-8F4E-B48EA5CC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7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AC025-0374-4F15-B8AA-6600DB0B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05977E-0E0E-4F28-9680-319BBB0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7FE430-8403-452B-99F5-AD63E41E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C4165C-0C89-48DE-AD68-86074CC5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63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4F2310-4020-47CF-AB2B-30069FBD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F6B5F8-978F-41B0-8D91-776FC163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EDAC-E8D0-437A-AB1E-0294B42B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15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D3BC6-295F-4841-9FA6-152E9FBE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6C5DC-4706-4624-98F4-52FECFC7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DE3CF2-1B6C-45CA-A1B6-ED6C9B985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780B66-AE95-4E31-81FB-075C614F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8042A0-8D9D-4BAB-9969-4D564A32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12C24C-60E7-4B5A-8435-429599C4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51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B043B-9742-4F2B-B921-6CFAFB8C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A1E31F-7B1E-47F1-90F3-D77C11CD8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E071C9-39E8-4CD5-8129-D1BA34B93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E58AD0-087C-44F3-B095-BF2E7C33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2A1A65-BCB8-46AD-AB41-40E0AB59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61A25E-450F-4A78-8043-772C6B24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7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67B5D0-AAAC-46E1-96E8-F3C86357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312833-38A6-4799-A7EA-BBD6E818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2A544-DFD6-4928-AD06-9AF0A4C35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F9B2-9539-4AD6-A317-E7D1773A5CFC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AB52DA-DC4D-4574-AE6B-6F9ED06AD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DE148-DDF1-434E-8341-50E257EA4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CB1E2-7770-4904-8D66-064B65A8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76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57E98C-0859-48E0-B053-C3ACFB5B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91198"/>
            <a:ext cx="11065565" cy="67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8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DD619FF-C39A-4E5F-94C4-DBCDC2EA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62" y="649357"/>
            <a:ext cx="12263528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DEF14EA-5469-485C-B2AE-D8DEF707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56" y="1669774"/>
            <a:ext cx="12131450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A249C9-180A-4D1F-8B41-72ECDD81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" y="2504661"/>
            <a:ext cx="12100377" cy="1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76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2019-09-11T09:46:37Z</dcterms:created>
  <dcterms:modified xsi:type="dcterms:W3CDTF">2019-09-11T14:20:39Z</dcterms:modified>
</cp:coreProperties>
</file>