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  <p:sldId id="263" r:id="rId9"/>
    <p:sldId id="265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00B230-36C0-493C-9831-8287AC79F8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CF7E738-F708-4A6A-8FF1-F5E394E343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C614873-80A1-4B68-8FF0-1F4D76F98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62450-FA48-419A-9850-F67AF1829D1F}" type="datetimeFigureOut">
              <a:rPr lang="fr-FR" smtClean="0"/>
              <a:t>11/05/2020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A92AC48-0167-48F5-888F-7E6B38993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A1D7203-EC46-4E6F-9327-CC0FD237F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93498-5CB5-48C3-8BE0-7EE9966039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7529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B725CB-4A4B-47D3-8832-7ABE75635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77D35D7-C02A-4DC4-AA1A-6CF328DF64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2FA3BF-986A-4AA4-8696-EEA53FA8B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62450-FA48-419A-9850-F67AF1829D1F}" type="datetimeFigureOut">
              <a:rPr lang="fr-FR" smtClean="0"/>
              <a:t>11/05/2020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72EA8FD-C9C9-4513-A56D-491C3A49F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8CD846D-C3C9-4393-A2EB-4DF423CE1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93498-5CB5-48C3-8BE0-7EE9966039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0191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7260AB9-5075-4CFE-95B6-3ABA269389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F9E2367-B990-444C-955C-433F9A1131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F6023A-2A04-4F85-ACBE-74BFD3E98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62450-FA48-419A-9850-F67AF1829D1F}" type="datetimeFigureOut">
              <a:rPr lang="fr-FR" smtClean="0"/>
              <a:t>11/05/2020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024E2D7-6A34-46C1-93BA-D976BA2FF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A8B5B64-FB4D-4B58-A348-9687DC52E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93498-5CB5-48C3-8BE0-7EE9966039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427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7D98D32-50F6-405C-A98F-3ABBA3CB2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301FE03-B0C1-42C3-89FC-5A66526C2C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E9EEDAF-C05D-4654-B4A8-A890D0D92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62450-FA48-419A-9850-F67AF1829D1F}" type="datetimeFigureOut">
              <a:rPr lang="fr-FR" smtClean="0"/>
              <a:t>11/05/2020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72F17B6-56CA-47F0-92B8-6AEC5D0DB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3B217E1-D588-422A-8A9A-B2043BB4F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93498-5CB5-48C3-8BE0-7EE9966039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7154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A047E7-C70A-4493-B273-6CBEDA710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8B1CC5D-30E3-4020-9460-7E817C8C52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B0F5179-F577-4CC1-B75F-C4ED4C306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62450-FA48-419A-9850-F67AF1829D1F}" type="datetimeFigureOut">
              <a:rPr lang="fr-FR" smtClean="0"/>
              <a:t>11/05/2020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A1155FA-14E3-4CDE-B740-38B297C12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26A6F36-14FC-4861-B04A-B3123366F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93498-5CB5-48C3-8BE0-7EE9966039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2369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2A555A-E8A9-4F81-8FAC-E190641B0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A38EA83-B07A-4CFF-8239-0B338A91B1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9268831-0F42-489B-9C38-23D7278F78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E365F67-9ECB-44E1-A39F-C5CB868D0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62450-FA48-419A-9850-F67AF1829D1F}" type="datetimeFigureOut">
              <a:rPr lang="fr-FR" smtClean="0"/>
              <a:t>11/05/2020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6B22112-94B5-4A9F-B76D-711990FA9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4680DFF-4A90-47D1-B1F2-5029358EB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93498-5CB5-48C3-8BE0-7EE9966039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8137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97F44A-EE81-481A-A8C5-E6044A366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E7D61BE-3D92-4ED7-9308-4E9235427B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16C76EA-BBDB-4452-8E11-C041B80612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AA1F8B5-F1B4-4FCF-A702-B69E73735C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214C9C5-D74A-4086-B660-06862C3DC8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EBEBA9B-7D01-4828-9E5F-ADD3FA3EF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62450-FA48-419A-9850-F67AF1829D1F}" type="datetimeFigureOut">
              <a:rPr lang="fr-FR" smtClean="0"/>
              <a:t>11/05/2020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05372A07-4413-4EB0-BF59-971AE16A6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5446E8F-AD9D-4DA0-8D0D-C3A58E647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93498-5CB5-48C3-8BE0-7EE9966039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0829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C47CF4-D3A4-41D6-892E-EA424FB3E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E47C1A1-68A7-4D6B-9151-495984C88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62450-FA48-419A-9850-F67AF1829D1F}" type="datetimeFigureOut">
              <a:rPr lang="fr-FR" smtClean="0"/>
              <a:t>11/05/2020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11F2E15-AD50-486D-A2F8-F6A5F0EC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EA1206C-93A6-49B8-B7CF-77D780D1D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93498-5CB5-48C3-8BE0-7EE9966039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7563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5662909-D473-4692-80E2-422497005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62450-FA48-419A-9850-F67AF1829D1F}" type="datetimeFigureOut">
              <a:rPr lang="fr-FR" smtClean="0"/>
              <a:t>11/05/2020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2105CAD-5B4F-4829-8757-BC573DEA9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812FB0A-C64B-43B5-9BFB-63D432C3D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93498-5CB5-48C3-8BE0-7EE9966039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1680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6C0F07-1C78-4AE7-8355-FDCFC9931B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F91E9B-6703-4BE7-8707-4A312A0212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8F1DCA7-B11A-4D8C-B62F-B41FF7FC1C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D745997-3530-4C97-99AB-D6D7AA21A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62450-FA48-419A-9850-F67AF1829D1F}" type="datetimeFigureOut">
              <a:rPr lang="fr-FR" smtClean="0"/>
              <a:t>11/05/2020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4DA9350-67CC-432A-8F79-4E9E15D31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17B6FA9-F855-44DB-BEC0-F60277951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93498-5CB5-48C3-8BE0-7EE9966039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8485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D955BF-3AEE-4DB6-8E52-08F638B64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9BFBD4EC-B0CA-4AF5-929D-5E70D025C6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7F4D2B8-BEC2-47FF-8D3F-EC69DEF611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E75EA3C-D1CA-4A5B-A7E6-C3C278822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62450-FA48-419A-9850-F67AF1829D1F}" type="datetimeFigureOut">
              <a:rPr lang="fr-FR" smtClean="0"/>
              <a:t>11/05/2020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CE51469-F071-42B9-8480-9389B22CD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013A573-925A-40E7-A174-D61FC4931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93498-5CB5-48C3-8BE0-7EE9966039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3824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4332490-2A0B-43BA-8F96-10B85DF7C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7E5FA53-2D6B-42B1-ABDF-996E7A807B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2471A63-6B9B-4FE6-9F05-0EC1DE43DC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62450-FA48-419A-9850-F67AF1829D1F}" type="datetimeFigureOut">
              <a:rPr lang="fr-FR" smtClean="0"/>
              <a:t>11/05/2020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DA12D30-F233-4810-A7AB-A2E9B0030D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A27B325-E99E-40E7-81A5-A9748172CB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693498-5CB5-48C3-8BE0-7EE9966039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6018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F6AB85CE-8A84-4C7A-A9A3-ABEDAF67AF9B}"/>
              </a:ext>
            </a:extLst>
          </p:cNvPr>
          <p:cNvSpPr txBox="1"/>
          <p:nvPr/>
        </p:nvSpPr>
        <p:spPr>
          <a:xfrm>
            <a:off x="675861" y="781879"/>
            <a:ext cx="1109310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dirty="0">
                <a:latin typeface="Comic Sans MS" panose="030F0702030302020204" pitchFamily="66" charset="0"/>
              </a:rPr>
              <a:t>Etape 3 : exploiter les lois de l’électricité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607D835-C39F-4E34-9F46-D6DCF28EC821}"/>
              </a:ext>
            </a:extLst>
          </p:cNvPr>
          <p:cNvSpPr txBox="1"/>
          <p:nvPr/>
        </p:nvSpPr>
        <p:spPr>
          <a:xfrm>
            <a:off x="675861" y="2729948"/>
            <a:ext cx="511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latin typeface="Comic Sans MS" panose="030F0702030302020204" pitchFamily="66" charset="0"/>
              </a:rPr>
              <a:t>Questionnement n°1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7375CD8A-DC59-40E3-AFD2-7A411055AFAB}"/>
              </a:ext>
            </a:extLst>
          </p:cNvPr>
          <p:cNvSpPr txBox="1"/>
          <p:nvPr/>
        </p:nvSpPr>
        <p:spPr>
          <a:xfrm>
            <a:off x="675861" y="4183846"/>
            <a:ext cx="110931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latin typeface="Comic Sans MS" panose="030F0702030302020204" pitchFamily="66" charset="0"/>
              </a:rPr>
              <a:t>Comment se comporte l’intensité du courant dans les circuits en série ?</a:t>
            </a:r>
          </a:p>
        </p:txBody>
      </p:sp>
    </p:spTree>
    <p:extLst>
      <p:ext uri="{BB962C8B-B14F-4D97-AF65-F5344CB8AC3E}">
        <p14:creationId xmlns:p14="http://schemas.microsoft.com/office/powerpoint/2010/main" val="3723362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5161A36A-89C9-429E-884E-30A59C113E89}"/>
              </a:ext>
            </a:extLst>
          </p:cNvPr>
          <p:cNvSpPr txBox="1"/>
          <p:nvPr/>
        </p:nvSpPr>
        <p:spPr>
          <a:xfrm>
            <a:off x="980661" y="1152939"/>
            <a:ext cx="511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latin typeface="Comic Sans MS" panose="030F0702030302020204" pitchFamily="66" charset="0"/>
              </a:rPr>
              <a:t>Protocole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FBC239BC-5399-4534-9080-BB3E6D67B139}"/>
              </a:ext>
            </a:extLst>
          </p:cNvPr>
          <p:cNvSpPr txBox="1"/>
          <p:nvPr/>
        </p:nvSpPr>
        <p:spPr>
          <a:xfrm>
            <a:off x="980660" y="2332383"/>
            <a:ext cx="80043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Tx/>
              <a:buChar char="-"/>
            </a:pPr>
            <a:r>
              <a:rPr lang="fr-FR" sz="3600" dirty="0">
                <a:latin typeface="Comic Sans MS" panose="030F0702030302020204" pitchFamily="66" charset="0"/>
              </a:rPr>
              <a:t>Réaliser un circuit en série avec 3 ampoules.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F5F031E-6210-4546-AC74-7986B990CE0E}"/>
              </a:ext>
            </a:extLst>
          </p:cNvPr>
          <p:cNvSpPr/>
          <p:nvPr/>
        </p:nvSpPr>
        <p:spPr>
          <a:xfrm>
            <a:off x="980660" y="3632067"/>
            <a:ext cx="917050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lvl="0" indent="-571500">
              <a:buFontTx/>
              <a:buChar char="-"/>
            </a:pPr>
            <a:r>
              <a:rPr lang="fr-FR" sz="3600" dirty="0">
                <a:solidFill>
                  <a:prstClr val="black"/>
                </a:solidFill>
                <a:latin typeface="Comic Sans MS" panose="030F0702030302020204" pitchFamily="66" charset="0"/>
              </a:rPr>
              <a:t>Mesurer l’intensité du courant en plusieurs points.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B3A7DE3-B270-44D1-A72C-A78BB9E88FB1}"/>
              </a:ext>
            </a:extLst>
          </p:cNvPr>
          <p:cNvSpPr/>
          <p:nvPr/>
        </p:nvSpPr>
        <p:spPr>
          <a:xfrm>
            <a:off x="1073424" y="4942988"/>
            <a:ext cx="293541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71500" lvl="0" indent="-571500">
              <a:buFontTx/>
              <a:buChar char="-"/>
            </a:pPr>
            <a:r>
              <a:rPr lang="fr-FR" sz="3600" dirty="0">
                <a:solidFill>
                  <a:prstClr val="black"/>
                </a:solidFill>
                <a:latin typeface="Comic Sans MS" panose="030F0702030302020204" pitchFamily="66" charset="0"/>
              </a:rPr>
              <a:t>Comparer.</a:t>
            </a:r>
          </a:p>
        </p:txBody>
      </p:sp>
    </p:spTree>
    <p:extLst>
      <p:ext uri="{BB962C8B-B14F-4D97-AF65-F5344CB8AC3E}">
        <p14:creationId xmlns:p14="http://schemas.microsoft.com/office/powerpoint/2010/main" val="1483013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4FF6AF17-2496-49C9-ADBF-59658D2BA334}"/>
              </a:ext>
            </a:extLst>
          </p:cNvPr>
          <p:cNvSpPr txBox="1"/>
          <p:nvPr/>
        </p:nvSpPr>
        <p:spPr>
          <a:xfrm>
            <a:off x="1099930" y="1364975"/>
            <a:ext cx="511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latin typeface="Comic Sans MS" panose="030F0702030302020204" pitchFamily="66" charset="0"/>
              </a:rPr>
              <a:t>Schéma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B05EC97D-A4D1-4962-8A6D-0563764113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7266" y="927047"/>
            <a:ext cx="4558501" cy="5930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407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4664472F-75C6-4CA2-ABAF-3A9B533DFABA}"/>
              </a:ext>
            </a:extLst>
          </p:cNvPr>
          <p:cNvSpPr txBox="1"/>
          <p:nvPr/>
        </p:nvSpPr>
        <p:spPr>
          <a:xfrm>
            <a:off x="1325215" y="655624"/>
            <a:ext cx="511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latin typeface="Comic Sans MS" panose="030F0702030302020204" pitchFamily="66" charset="0"/>
              </a:rPr>
              <a:t>Mesures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A5D2E63-A5F3-493D-AB6F-172E6DDE26D4}"/>
              </a:ext>
            </a:extLst>
          </p:cNvPr>
          <p:cNvSpPr txBox="1"/>
          <p:nvPr/>
        </p:nvSpPr>
        <p:spPr>
          <a:xfrm>
            <a:off x="1325215" y="1719146"/>
            <a:ext cx="511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solidFill>
                  <a:schemeClr val="accent2"/>
                </a:solidFill>
                <a:latin typeface="Comic Sans MS" panose="030F0702030302020204" pitchFamily="66" charset="0"/>
              </a:rPr>
              <a:t>Interrupteur ouvert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A932878E-B052-428D-A542-003024666983}"/>
              </a:ext>
            </a:extLst>
          </p:cNvPr>
          <p:cNvSpPr txBox="1"/>
          <p:nvPr/>
        </p:nvSpPr>
        <p:spPr>
          <a:xfrm>
            <a:off x="1325215" y="2428425"/>
            <a:ext cx="80308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latin typeface="Comic Sans MS" panose="030F0702030302020204" pitchFamily="66" charset="0"/>
              </a:rPr>
              <a:t>L’intensité est nulle car le courant ne peut circuler.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EFE7EC46-DC84-4E7A-AC12-AC5C05118A0E}"/>
              </a:ext>
            </a:extLst>
          </p:cNvPr>
          <p:cNvSpPr txBox="1"/>
          <p:nvPr/>
        </p:nvSpPr>
        <p:spPr>
          <a:xfrm>
            <a:off x="1325214" y="4000427"/>
            <a:ext cx="511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solidFill>
                  <a:schemeClr val="accent2"/>
                </a:solidFill>
                <a:latin typeface="Comic Sans MS" panose="030F0702030302020204" pitchFamily="66" charset="0"/>
              </a:rPr>
              <a:t>Interrupteur fermé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3DBEC157-135B-4479-A41C-4535CEE68BE7}"/>
              </a:ext>
            </a:extLst>
          </p:cNvPr>
          <p:cNvSpPr txBox="1"/>
          <p:nvPr/>
        </p:nvSpPr>
        <p:spPr>
          <a:xfrm>
            <a:off x="1325214" y="4646758"/>
            <a:ext cx="75537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latin typeface="Comic Sans MS" panose="030F0702030302020204" pitchFamily="66" charset="0"/>
              </a:rPr>
              <a:t>L’intensité vaut partout 80 mA.</a:t>
            </a:r>
          </a:p>
        </p:txBody>
      </p:sp>
    </p:spTree>
    <p:extLst>
      <p:ext uri="{BB962C8B-B14F-4D97-AF65-F5344CB8AC3E}">
        <p14:creationId xmlns:p14="http://schemas.microsoft.com/office/powerpoint/2010/main" val="828894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99690E9B-8430-4508-AD74-6DEB459E3D2D}"/>
              </a:ext>
            </a:extLst>
          </p:cNvPr>
          <p:cNvSpPr txBox="1"/>
          <p:nvPr/>
        </p:nvSpPr>
        <p:spPr>
          <a:xfrm>
            <a:off x="1099930" y="1364975"/>
            <a:ext cx="511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latin typeface="Comic Sans MS" panose="030F0702030302020204" pitchFamily="66" charset="0"/>
              </a:rPr>
              <a:t>Conclusion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5955B96B-0FCB-40D5-85D7-C2DD6CED8E1B}"/>
              </a:ext>
            </a:extLst>
          </p:cNvPr>
          <p:cNvSpPr txBox="1"/>
          <p:nvPr/>
        </p:nvSpPr>
        <p:spPr>
          <a:xfrm>
            <a:off x="1099930" y="2471531"/>
            <a:ext cx="956807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latin typeface="Comic Sans MS" panose="030F0702030302020204" pitchFamily="66" charset="0"/>
              </a:rPr>
              <a:t>Dans un montage en </a:t>
            </a:r>
            <a:r>
              <a:rPr lang="fr-FR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série</a:t>
            </a:r>
            <a:r>
              <a:rPr lang="fr-FR" sz="3600" dirty="0">
                <a:latin typeface="Comic Sans MS" panose="030F0702030302020204" pitchFamily="66" charset="0"/>
              </a:rPr>
              <a:t>, l’intensité du courant est la </a:t>
            </a:r>
            <a:r>
              <a:rPr lang="fr-FR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même</a:t>
            </a:r>
            <a:r>
              <a:rPr lang="fr-FR" sz="3600" dirty="0">
                <a:latin typeface="Comic Sans MS" panose="030F0702030302020204" pitchFamily="66" charset="0"/>
              </a:rPr>
              <a:t> en tout point. Peu importe l’</a:t>
            </a:r>
            <a:r>
              <a:rPr lang="fr-FR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ordre</a:t>
            </a:r>
            <a:r>
              <a:rPr lang="fr-FR" sz="3600" dirty="0">
                <a:latin typeface="Comic Sans MS" panose="030F0702030302020204" pitchFamily="66" charset="0"/>
              </a:rPr>
              <a:t> dans lequel les dipôles sont mis.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4651C04-35AD-417F-A14F-4E629D5F0F81}"/>
              </a:ext>
            </a:extLst>
          </p:cNvPr>
          <p:cNvSpPr/>
          <p:nvPr/>
        </p:nvSpPr>
        <p:spPr>
          <a:xfrm>
            <a:off x="5433391" y="2557670"/>
            <a:ext cx="1152939" cy="424069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031157C-6113-4CAC-8C4E-E0AE413218B7}"/>
              </a:ext>
            </a:extLst>
          </p:cNvPr>
          <p:cNvSpPr/>
          <p:nvPr/>
        </p:nvSpPr>
        <p:spPr>
          <a:xfrm>
            <a:off x="4280452" y="3134139"/>
            <a:ext cx="1272209" cy="424069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F287E92-3843-4A3D-B77A-954686F085E7}"/>
              </a:ext>
            </a:extLst>
          </p:cNvPr>
          <p:cNvSpPr/>
          <p:nvPr/>
        </p:nvSpPr>
        <p:spPr>
          <a:xfrm>
            <a:off x="3127513" y="3710608"/>
            <a:ext cx="1272209" cy="424069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0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4EC59B71-B597-44FE-935A-157A9C5EEE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7729" y="0"/>
            <a:ext cx="5428749" cy="6858000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AAA60E19-764C-41F3-9344-7790F10AA3CF}"/>
              </a:ext>
            </a:extLst>
          </p:cNvPr>
          <p:cNvSpPr txBox="1"/>
          <p:nvPr/>
        </p:nvSpPr>
        <p:spPr>
          <a:xfrm>
            <a:off x="304800" y="768626"/>
            <a:ext cx="30877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latin typeface="Comic Sans MS" panose="030F0702030302020204" pitchFamily="66" charset="0"/>
              </a:rPr>
              <a:t>Exercice 15 p  350</a:t>
            </a:r>
          </a:p>
        </p:txBody>
      </p:sp>
    </p:spTree>
    <p:extLst>
      <p:ext uri="{BB962C8B-B14F-4D97-AF65-F5344CB8AC3E}">
        <p14:creationId xmlns:p14="http://schemas.microsoft.com/office/powerpoint/2010/main" val="21564820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97156729-EC6B-4F7D-910B-9D6D730C21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6851" y="-16825"/>
            <a:ext cx="7879013" cy="687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45593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918439E9-C187-43F1-9743-053369990C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2505" y="553278"/>
            <a:ext cx="8519934" cy="5751443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D3D0BF1E-E0A0-431D-BE89-2ED42C93FFA2}"/>
              </a:ext>
            </a:extLst>
          </p:cNvPr>
          <p:cNvSpPr txBox="1"/>
          <p:nvPr/>
        </p:nvSpPr>
        <p:spPr>
          <a:xfrm>
            <a:off x="304800" y="768626"/>
            <a:ext cx="30877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latin typeface="Comic Sans MS" panose="030F0702030302020204" pitchFamily="66" charset="0"/>
              </a:rPr>
              <a:t>Exercice 20 p  351</a:t>
            </a:r>
          </a:p>
        </p:txBody>
      </p:sp>
    </p:spTree>
    <p:extLst>
      <p:ext uri="{BB962C8B-B14F-4D97-AF65-F5344CB8AC3E}">
        <p14:creationId xmlns:p14="http://schemas.microsoft.com/office/powerpoint/2010/main" val="35113634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7757F8C1-A8FD-4631-ABB0-BAA5E2214A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749" y="662608"/>
            <a:ext cx="10552043" cy="5300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64948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101</Words>
  <Application>Microsoft Office PowerPoint</Application>
  <PresentationFormat>Grand écran</PresentationFormat>
  <Paragraphs>17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Comic Sans MS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</cp:lastModifiedBy>
  <cp:revision>4</cp:revision>
  <dcterms:created xsi:type="dcterms:W3CDTF">2020-05-11T08:18:30Z</dcterms:created>
  <dcterms:modified xsi:type="dcterms:W3CDTF">2020-05-11T08:42:38Z</dcterms:modified>
</cp:coreProperties>
</file>