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926254-630E-46FB-B1D1-4467ABA34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00AB16-1221-4279-953B-F2F3FE15E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98A09F-9ED8-43AB-BD1D-2952F93BF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C03FC7-4EB9-46AB-ACE5-4C5AF532D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6E1537-A0CF-4E11-9192-86FB7EB3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57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09340-37B7-4B47-9AAB-95077284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869791-2C2B-4E05-B317-9F4D32575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C8B230-49A7-4603-9C68-CC40545F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E21CFE-737E-42F9-B22E-B7515B6A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08BCBF-4861-4938-8513-78709000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943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496395-8B3A-4127-893E-55275C420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A9EE75-2517-455D-9AD3-20D0E6F02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821340-156D-4772-992C-6082DF5E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A5D8F-E456-4E5D-82BC-DF4AF13E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960AA0-887E-4D6B-9237-126797EEF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28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07A194-4A3E-47BC-9488-24A4EFC0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C5A5C8-93E8-47C4-BFC8-98ADD3729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601081-ED27-4387-ACA9-174CF23A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45B3C5-ED30-454F-A37D-DD2FA4E46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F44CE3-2683-4D69-A43E-981CF045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38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D91A87-F243-44FC-A58B-94404E6F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8190A2-ADD4-4BFE-9C93-AFFE36DAC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F01636-5D98-4A78-94E8-9CCBB69C3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FD9E54-6F21-45CC-9A81-E76CC73C9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61A003-8FB4-43A2-A3CA-042DF2B2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69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9D4C31-F97E-41B6-AE57-615ED070B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6BCF8A-64FC-4E3F-B578-C7D31A4EE6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9312597-9958-431E-8A18-20EABDE6C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2F3004-3D35-4F11-941D-F473F64FF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7D8325-631A-4061-ACEF-35C5CA5A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ABE2E0-EB64-4005-B8D2-C16B6497B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55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39673-5450-4BEE-B998-6109E847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B7B1DF-A52A-4253-B6AF-C63AF66C5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9B99A8-7ABD-4D2C-8C29-C35B56F97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4D6C045-786C-4C93-87A7-4BA512D69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3B3F45C-3ACB-430E-8769-3CF4F6BC80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2CCF86-6DC5-433C-9A78-0568BE7DD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772FE9D-BE73-4E92-9692-F99BE790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22D0F18-4CAA-4B0E-AE51-150B5929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36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43B1A6-3618-4910-AC0F-A96AF4EB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8D6817B-9528-4059-8CAB-7E646167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9133A2-DA81-4BA9-A462-0737A410E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DC2875-AD49-4A70-967F-771D8FD2E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21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FD98E7-D0E4-4AA8-B730-B691E2220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77525C7-B7EB-4131-8FD1-2ABB5461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BB4280-1CC4-43ED-9258-F2A712F4C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926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4B3DC-479B-4001-91CD-A06D0BEA7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CB0DBD-2FE3-48AF-9A3C-3864A760F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A7EC91-15AF-48CA-B9E4-DBFC2C57E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7F272A-DBAB-45EE-BB34-2E8068B25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5E784C-EDB7-4FF9-8243-A2CBC78A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5E5EE1-0E51-420C-83E3-CBAC54DB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86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1C333-1ECD-4231-891E-9D92CD35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43CD857-0BE0-4318-A1C0-EF527227E7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7722A5-3DE7-464D-8D88-62C90209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D2CB3A-6E57-45D4-BAB7-6644AFA2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FD459B-0CAA-43E5-903D-81CAC24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9643FA-F51C-415C-9971-626C161A2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06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B4118D-B324-4278-88E8-FB76D9981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D42C01-5884-45DB-9104-13DCAFC6D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AC836-9FE3-4259-BF20-CAB865C1F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A8B34-E2FC-447C-B53D-D3A23C27435E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B64C29-873C-41A9-8651-2C79EBB79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FDFCED-01DA-41CC-8124-8A4CE120A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4C4DF-DF43-475F-8E72-E91BF960EF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79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1D82097-A10F-4ED6-BA01-6FBAEEDD7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424" y="4368869"/>
            <a:ext cx="11696700" cy="6381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ED339A9-F89D-4AF7-99A2-878997BFF9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424" y="828882"/>
            <a:ext cx="9271134" cy="178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86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DE017D9-5BFB-4A96-84BD-DCAB2128E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" y="4443412"/>
            <a:ext cx="11534775" cy="4095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E2CB064-88D7-49B6-A114-43367D9FE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2" y="1754775"/>
            <a:ext cx="9650275" cy="117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93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72EDD3D-07A9-413E-8C6B-A27009B9D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87" y="4088917"/>
            <a:ext cx="11630025" cy="11715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83C0DF2-7E8C-4C95-860A-289AD4E73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87" y="1978508"/>
            <a:ext cx="9203216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7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25C259C-DB8F-4002-BCA4-FACA44059E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4500769"/>
            <a:ext cx="11620500" cy="1143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37DB939-8394-4372-9AF3-E4780D45DE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2173149"/>
            <a:ext cx="8608373" cy="156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02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5696086-C971-4EB1-AA28-7DF16D33B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922311"/>
            <a:ext cx="11582400" cy="313372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45ABD37-546B-4BAD-A42E-D23553306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54922"/>
            <a:ext cx="8158214" cy="2275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2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84DBF65-2E9B-4CBA-972A-8A329118F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889594"/>
            <a:ext cx="11734800" cy="33051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23AB199-7266-4205-BEFF-1024BFDAA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99027"/>
            <a:ext cx="7590183" cy="140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7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2020-04-06T13:11:35Z</dcterms:created>
  <dcterms:modified xsi:type="dcterms:W3CDTF">2020-04-06T13:18:44Z</dcterms:modified>
</cp:coreProperties>
</file>