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344FB-FB2D-4955-BFFF-C42CB9903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306966-BB88-4927-AE5B-9907793FB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96BBBD-694E-4D6A-991C-8E571EDA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4C93F-C1B2-4DD6-B3A1-38B413DD5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FD02B-7BE3-4B27-8034-08A0AE4A8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54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9DF86-2B96-42AC-AE55-87E752598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46533D-489E-4319-B070-88A662B54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B54C5-1A0D-45BC-A1F2-8A5C9494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64B0A4-FB6A-4733-81CD-5396040B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1F9697-D27B-4F33-92D9-26B4D469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64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79DFAF6-F235-4C89-AFC2-CF702EFF3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B05805-D003-4436-98E7-8627B8094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609061-6493-4604-820E-8445EFCB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60B1C7-219E-4594-81CF-571B3C299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3100EE-F702-4108-AB03-D09C381F9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6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305AB-FA56-4545-A367-5F8BF0B05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4E0AD5-6FB7-4CB0-8286-4CC8768C1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4CB071-1753-45FB-87ED-02699ACC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342314-6931-4C29-8718-7584355F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0DDE2C-5941-41ED-B3D5-AB116E0C0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8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B0E329-5240-4E46-B1C4-F67406212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4E6A36-0817-4268-B01C-69AF75AE9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52449C-9699-422B-98E8-CB6C88A7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D411F8-E6A7-41A6-A653-38F681488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4EEFCF-86BF-4209-8BF1-8814FE157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60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1C17CE-55C0-492F-8BC7-AA4E38F25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A5417A-3BFA-4218-A70E-AD9C88F1C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E8B097-A6FD-4121-A0DF-0134CC57E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C9673DA-4D18-41AD-964D-286BE4FEF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B6433E-59BD-4B7E-8669-368CF89F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3007DA-029A-47CF-AF0D-E661A4EB2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7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18F090-712E-4FFE-866C-3274FC180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3CD4CA-7884-4F21-B0A8-43ED132A5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C105C6-AD82-4F49-9D70-9068CED64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2A5D57-3D54-4927-B374-B24AD4FE5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9321424-5142-4561-BF27-FBD8AD2A9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296182-801F-46F7-8F16-C5A8FB91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CE44AF6-1AB3-4DD7-A752-FD69ED2E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16A8A4A-DDFE-47D3-849C-B27D16E49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96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D5FA6-DEA8-46CF-8B30-E51EB5B5B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4D3CC3B-4F8E-4B3D-98E4-42BC3148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FD25791-C2D1-4276-A981-4E209FB4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E6D231-1903-40B3-B0E1-B7D5AF22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27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3DD75E0-9154-4E4E-B986-90064C641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4063CEB-56F7-47DD-8EC6-42AB55D5C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575FEAB-6DE7-4C6B-B5A3-9984F514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44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4C1E9E-BD39-4083-A66B-A0CD93D70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E52AA4-3806-4A8B-945B-080A1ECE8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92750A-8B64-4842-BF92-8105921B4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AE3B42-4390-4E36-BE9F-20694E29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90B615-1299-410C-83ED-13656675E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DD6EBB-36B7-4F37-9F31-310CFA6AF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63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3DB00-0373-4DAB-A73B-21B5AE1B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03C434-B6BE-4B38-89D2-3D6934269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1205A7-2E02-4247-91AB-BF595B82E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9DA9EA-87C1-4DB2-A474-5CE42E87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5750B0-3875-4461-9A10-D601128A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3D975F-9F1F-4188-B0F1-4826A09A8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23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17C978D-22B1-4CEC-8D65-3952AADF1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3584FF-8BA4-4DFC-A04F-20EF4DE6B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331E34-3947-4359-9658-0091C2112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610F4-7C53-4913-A7F1-73AF6ED654FC}" type="datetimeFigureOut">
              <a:rPr lang="fr-FR" smtClean="0"/>
              <a:t>16/11/2019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AF6D1A-D197-471A-A06F-A640DDF3F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00475-22E0-41AF-B3C3-1101E18E2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A3297-4EA5-4055-B2C3-CE13502AD1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942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3CBEC0A-5C5C-4F32-BB17-0C6290965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606" y="299583"/>
            <a:ext cx="10611292" cy="633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74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22E302B-DE05-4C98-A5C5-CDC871538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614" y="510362"/>
            <a:ext cx="10023837" cy="592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90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3C57D16-1A01-4BD4-B3C7-F0B5235DD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874" y="1281223"/>
            <a:ext cx="10842251" cy="429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04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2019-11-16T11:22:06Z</dcterms:created>
  <dcterms:modified xsi:type="dcterms:W3CDTF">2019-11-16T11:23:38Z</dcterms:modified>
</cp:coreProperties>
</file>