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5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68D01F-78BF-4400-9214-3EA56421F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7758F76-2784-48D8-AD86-C55C70D3A5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984FF41-D619-4B4D-B802-071CD8EDB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65D64-8E11-4F05-93BF-E3FA179257BC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EA3C5C3-F134-470C-ACAA-8596A6343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F9D49AB-65A1-4149-983D-943FD8B0E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E0A40-9B06-4BCE-86B5-171D6357BC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9794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49441A-34BF-4908-B3F8-89A122C95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EA2DC53-48D0-48E4-AB08-2378C283B1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DDF474C-4177-4667-8421-94413A062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65D64-8E11-4F05-93BF-E3FA179257BC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9B05BA6-F6AE-44A9-8D75-A3722D4AB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AE00DD0-471C-4036-8652-EE4C6AF68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E0A40-9B06-4BCE-86B5-171D6357BC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2438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7120FE5-F14A-4C69-84D1-F289A45050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2A786DC-385B-4B5A-840D-0BE0A716B9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CB43AE5-C61F-4231-8E2C-9AAC63689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65D64-8E11-4F05-93BF-E3FA179257BC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B7B744-F14F-4C3B-B9F9-F01A5347C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94B7799-0BE1-4329-9CC2-4EEE1B433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E0A40-9B06-4BCE-86B5-171D6357BC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586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746F82-EAAC-4DAF-B4DA-CB367A4A2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4223D3A-2080-4269-A49E-FD80E66D96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8229EE6-CA4F-41E0-9AC2-CC77475A4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65D64-8E11-4F05-93BF-E3FA179257BC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05DD9D5-4CF3-4939-93EE-E904556AF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D3AED75-E0AA-4D36-BCB8-37FC27417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E0A40-9B06-4BCE-86B5-171D6357BC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1397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5D1983-35B8-4DF2-ACB7-3810043D6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C0B4438-E02C-4F82-A0CB-7B7A1664BA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3E9EC7C-72AF-4192-A15E-F5582C337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65D64-8E11-4F05-93BF-E3FA179257BC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470CD52-6467-402A-94A8-0897D7003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40EDB37-5F0F-4E0F-B335-62350A927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E0A40-9B06-4BCE-86B5-171D6357BC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8076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27E822-6B12-4F44-B72E-EEFE3FFB7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4BBF3D0-3DC9-41FF-9D49-10B8229098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1E8F098-9F2D-40CC-8A7D-D3A3D6B5FD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401CEA6-76D9-4F2A-861B-6D41A8F6E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65D64-8E11-4F05-93BF-E3FA179257BC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E21C048-5D7A-41C7-91AE-61CBC264E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72FD26E-250F-4F1D-8A9D-265DC64F9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E0A40-9B06-4BCE-86B5-171D6357BC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1311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1285ED-E2AC-4ADB-ADDC-80B39644B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EE645C7-E05C-4F94-A11E-0F1A054338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6A180CA-145D-4599-A3DF-3094A61DAC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D53B25D-BB29-43C2-A9EC-1C65D69F3B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7ECA125-F9E1-4356-9B6D-55A1FD3A80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CC2D810-CB2E-49AB-B175-48B025EE6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65D64-8E11-4F05-93BF-E3FA179257BC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5E46A3D-FFF8-4303-9106-23AFF3134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A454353-D7BB-41B9-B60F-96D51E8B8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E0A40-9B06-4BCE-86B5-171D6357BC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8192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DD0B6A-E1FD-4495-B57F-34784A36B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D1BDDD7-BDF9-402A-B987-39C00DD2B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65D64-8E11-4F05-93BF-E3FA179257BC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EDD011D-7C0F-42B8-97C6-9280B1125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9731D1B-38CC-47EA-9190-399C01102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E0A40-9B06-4BCE-86B5-171D6357BC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6886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926B425-1E7E-4EB9-BDB9-6A4721B05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65D64-8E11-4F05-93BF-E3FA179257BC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9BADD4E-AA41-43AA-BA2E-A4EA61DFE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87540D6-0AF5-4151-8280-BC3DEA6CA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E0A40-9B06-4BCE-86B5-171D6357BC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24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4CBD82-8EF7-45FD-B5DA-73F39821C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E1828DE-2F7E-4AB8-BD19-935C0D471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7AAD77C-3DCE-4B68-9D57-393CDE8A89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DFD6FDB-F387-443F-A78A-158468DB6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65D64-8E11-4F05-93BF-E3FA179257BC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5140052-AC84-4C20-8FD5-8BAAEDF8E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DC881B5-BD8A-4208-9EEE-6A99B465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E0A40-9B06-4BCE-86B5-171D6357BC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3133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0F7658-9138-4AE2-A8C8-0B6D075F2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C0F7229-E566-4D78-86DD-BED01A1B8A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5CC4D8C-C110-4B73-91B2-87F5396591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547BA6B-65E3-479C-AF37-1FB337FA6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65D64-8E11-4F05-93BF-E3FA179257BC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FD3E3CF-F6A5-4B1E-9902-6C3AD98FF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1A3702A-4B27-45D8-9D31-C6F9F89C0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E0A40-9B06-4BCE-86B5-171D6357BC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492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4182DEA-FA4D-4239-A132-9D154C3B3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7A78AB4-660D-4179-98BF-5FE889A37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FD9E1AB-9776-4E04-980D-5AF9B72C42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465D64-8E11-4F05-93BF-E3FA179257BC}" type="datetimeFigureOut">
              <a:rPr lang="fr-FR" smtClean="0"/>
              <a:t>06/04/2020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CD07D1-40D9-428F-B188-70B158D035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424982A-2A04-4181-8AB3-C76B0088D7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3E0A40-9B06-4BCE-86B5-171D6357BC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6169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8F9D4269-FD27-4AFF-B772-D208700204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4156" y="739844"/>
            <a:ext cx="8742938" cy="1897339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7F371ACF-D975-41D4-A249-0A400284B3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975" y="3186112"/>
            <a:ext cx="11830050" cy="485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126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931BA89B-1C9D-48D3-9DF7-84F4B1733F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7104" y="738187"/>
            <a:ext cx="7400443" cy="3131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6123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DADEE0B9-DBB9-47DE-9ECD-0B971B727F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75791"/>
            <a:ext cx="12160170" cy="3223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469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24C1BEE7-B668-446E-BA9B-F8E8C3CA73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1635" y="759101"/>
            <a:ext cx="7919172" cy="2007290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CA05E07D-B378-40FD-817B-4EFFE50036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412" y="3525078"/>
            <a:ext cx="11855176" cy="2573821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83F78F8-C205-49CB-BBFC-4F99B59E252D}"/>
              </a:ext>
            </a:extLst>
          </p:cNvPr>
          <p:cNvSpPr/>
          <p:nvPr/>
        </p:nvSpPr>
        <p:spPr>
          <a:xfrm>
            <a:off x="6824870" y="5353878"/>
            <a:ext cx="265043" cy="22528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4063169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39EE8E8A-0828-4B04-B251-ECE0EBA606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045" y="831574"/>
            <a:ext cx="7378949" cy="1620078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A44CE13A-085E-4EDA-9109-711ACB3FBC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275" y="3843131"/>
            <a:ext cx="11705539" cy="1859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074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D2801DA6-B59B-41D1-BC37-938744220B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8589" y="539404"/>
            <a:ext cx="10741765" cy="2111031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00AE5858-9D68-4B1C-8C72-80FBEFF82F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727" y="4399723"/>
            <a:ext cx="11854678" cy="1150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27896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63334855-065D-49CD-9196-E2927B1160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680" y="506688"/>
            <a:ext cx="9959752" cy="2819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377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05751736-4520-4A3D-9541-2F99B4D26D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593" y="1921565"/>
            <a:ext cx="11739170" cy="2669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7037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</Words>
  <Application>Microsoft Office PowerPoint</Application>
  <PresentationFormat>Grand écran</PresentationFormat>
  <Paragraphs>1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2</cp:revision>
  <dcterms:created xsi:type="dcterms:W3CDTF">2020-04-06T14:24:14Z</dcterms:created>
  <dcterms:modified xsi:type="dcterms:W3CDTF">2020-04-06T14:36:58Z</dcterms:modified>
</cp:coreProperties>
</file>