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C3CED1-6B19-4B4E-8D7D-8E85143EC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F2FD9D-8494-4824-8D5D-D55D67727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1A9C6E-D283-48A2-8E4A-A110EBF0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608D2B-9455-43BB-9D4A-61292AE40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8E49C3-8D5D-4778-B8C3-FBD470EFC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96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A8A6F0-7AD3-4BCC-902D-98C93B574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F234E1-C0C7-42A3-BE76-847F74E8D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6BE7C3-AC0A-4AA3-9B80-E087ECEF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29583A-36D0-4E94-8A40-3B623B0BD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AB11BF-46CC-49F3-B157-FF31DE5C9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8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458EF1-9EFC-4E6C-80D3-9D1D4FE56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31D0C3-5FB5-45D8-8AAE-B49E9FE6B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87BEE9-563F-4572-835F-6FBF0970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D6D7CC-D7AA-4C40-A0A1-902DFB59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641811-3CFA-44E4-B4A2-6923CF040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00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E4D7EF-D075-4F51-8408-5845FECB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0A6EB4-E8F5-4124-9BC2-609A5B189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FEC41C-7F53-497D-B1D8-A291BCF4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235616-D8B8-41C4-8D3F-F307AB60F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0B9B53-C4B6-461B-B684-970B4DCB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021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CE094D-D9EA-44CC-B9A2-FCAB81B0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F5A964-B3E3-4C1C-8D94-2D2BF2E39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3C0805-4872-4421-9FE8-25E05678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14058E-EB77-4495-8E51-9DD3EA21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3CFFE4-86F7-4574-869E-1B79BFA2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34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19AB43-A069-480F-8A49-65C288FE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2DB4EE-2443-4B8D-A958-3F7FFD6EFD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4A298D-7CCF-4B41-9A3E-A0252D892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36CA8A-E487-4D5B-9670-E5597A206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EC9160-5F6C-4C48-A1B4-2F7A8B6DF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2B7B32-7592-4475-A572-49CEA8DD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47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A738B-B5D7-4C02-BA9C-3B0028A48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1CC19D-771B-43BB-B2A6-F3807C02D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4BEC1A-1B7E-4456-9D70-109173BC6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673134-9F2A-4733-BC9D-ED2CAA56C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34D87D3-0630-4065-98A7-C56651FA2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73DF98-9B1E-46EA-B697-30B9FD9FE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7B66C6C-5308-4FFA-919C-8E0DDABC2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C5D536-C64E-441B-95B4-AE2B5D67B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81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28BC2E-DB3D-4303-9CDA-E92C19DB5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5FF85C-219D-4366-96E6-3142FD43B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69F0223-2DD3-4F03-B3F5-2FF31E8C0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68AF030-169E-47C4-BEA9-BE1412690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63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118B448-D27E-4764-A715-6FD3DBDE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3B809CF-8053-47D6-88F2-D0065889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0635C2-DAB3-4D52-BA47-8F37E5E3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61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1DB7B2-CE9B-448A-A774-0599F59EE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7513C3-D1BA-4A94-AF29-D4308B962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606CFD-838D-4A4A-8ABF-35D865F8E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5805C5-25CB-4A36-9C96-56A9F777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E2D90B-BAF3-4320-B084-6238B85A8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843865-98A0-4D82-A328-F31D7E1D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0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EF51BA-9BE5-436B-8E93-4E605800B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4949A4-CDA9-4858-B5EB-290815B10D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401222-6055-428B-9DA7-40D54F370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890EF2-CB56-49F7-A8E7-5538CB7AF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F88306-FA2C-497B-94FD-154AFD39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A7AF4C-853C-4B36-A8E2-DAC12E60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55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FCC4B8B-BEFA-4A9D-A576-E5FE2446A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B2306B-12C5-45FA-9B49-E1ED5EB20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02CC32-74A1-4BE2-BFB7-F69EA1554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1CA8-3225-422C-AF31-CADCB6D49DD6}" type="datetimeFigureOut">
              <a:rPr lang="fr-FR" smtClean="0"/>
              <a:t>28/10/2019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5CF560-500E-490E-AD18-76066E848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6CE95B-B8AF-4C8B-B5A4-846459527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F479-2FDE-4A03-86A3-46254F92A2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27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33DC0A3-77AC-4943-B60C-3675BA1E5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270" y="137017"/>
            <a:ext cx="5979358" cy="672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1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A3F8549-9F99-4DA5-8C71-868FBCE8A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603" y="153435"/>
            <a:ext cx="6451945" cy="663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34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EE758E3-C8D2-4CE3-AE46-CD35984EA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093" y="238540"/>
            <a:ext cx="8560491" cy="645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341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2244238-FF41-4E15-ABAE-4E8FD0744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24" y="1444488"/>
            <a:ext cx="9207476" cy="302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75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9970E6A-F832-4A20-94B5-22A18C75C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18" y="318052"/>
            <a:ext cx="10024027" cy="622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547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D220904-7DED-494D-A88A-540AA3AC7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130" y="314653"/>
            <a:ext cx="7080373" cy="622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6549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2019-10-28T09:47:08Z</dcterms:created>
  <dcterms:modified xsi:type="dcterms:W3CDTF">2019-10-28T09:52:18Z</dcterms:modified>
</cp:coreProperties>
</file>