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D5FE56-904A-4C17-9E80-055E785BF8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0AD4449-F9B8-40F7-9FA0-C863984C04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44D2AC-CAB1-4F8A-B0F1-4CBE84A9D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DA6BAA9-4D77-47E1-ADA1-DAD69D5C9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1BF0396-07DA-4421-990E-724A11E25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759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CF4A55-112A-4676-A6E2-E1BE270C6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5F0FB7F-3FF7-4B3D-825A-4EBD2F583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076C6A-4D1F-49AB-BD21-DD4193C60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6B6D8C-955B-4499-BE45-E8AF54D11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04EA4F-9C83-4CD6-ABF1-083321C83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529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00C178B-6002-46F1-A0C7-3586BFB14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8CBB6D-5806-49A9-B627-F5E07137A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40C15D-9F31-4654-86CD-0A0CEE5BA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32B995-CC45-4628-BB80-148AE69A3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9C9B08-6679-44A6-9B7A-84CB7BC1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145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2D5B67-1AE4-4D85-85A3-0D073003C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02268E-69C0-4742-B85E-35F33A82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2987EB-AC72-4AB4-91C5-CFD2CE30B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80DB06-BA3B-48DF-9F37-9BF657114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7C4BFB-0F0C-4D29-8B2C-2F7323AF2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9890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324F20-93B9-460A-86CB-776940E45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5D5AE2F-74B1-4EA0-86A0-2D2412977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2784CB-AA50-4DE0-8986-323AF876B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926969E-C565-4D8D-A533-717424FFB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230BF09-9220-41E4-9A0B-CD92007EE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897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C90A1A-0305-48F8-8C0A-ED3811CAF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BDC79D-E48D-4D05-9F12-B96B20AFB3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A4D808B-C846-4ADA-93B1-E2BE1B309D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D98999-E3DD-4AF7-B59E-8DABEB8B7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BA0200-CF45-4566-9F6E-B6DC7D5F7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FB92136-89B8-4F5C-B813-E314CBCDB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20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077460-3201-4475-ABA1-E99CD144A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27AF047-9FEB-4567-A300-CD7505333D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00E8B4E-0E95-4899-9B2F-640E1B99A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F1A161B-5B79-4462-AD96-887500B09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AC4346B-DC9B-488F-82EC-2218B195FC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2CC2250-E2D0-46EB-A7BC-FC02AF899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8428EB1-DF3D-4D20-927B-AE237E825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EB76A02-B1DA-4C85-86AB-CEFE0E7C7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904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C6833A-0B96-44AE-AE64-0B6A0F412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FE089F9-4A62-4911-9473-3F1097479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D31757F-2779-4EE1-A8EB-26BC86517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1242D3-4CBD-4D5F-9B79-94A0D491C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929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D50FC9D-330F-4024-B6BA-BEE04DDA4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B4F1A7B-9F91-4F15-AF20-99F3DF93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A42002-9886-44B0-B18B-F16AE1EA4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741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25B251-C675-44EE-8A90-69AEA5B8E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9FDB77-CDCD-4950-BC3C-FD89D6358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0880C4C-F4B3-425A-84F8-C8C2FEE03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0E97337-89D3-40C8-811D-8DDCD36A5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E88EDDE-C98C-4713-A1FC-40E1F571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5EF618-9A67-47A6-82D0-E048AB37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916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A1862F-C4B8-4F2B-8F20-1FCDDD018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DD6B1B8-BA1A-40AE-9072-5D5DF4B3E2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CA8701-26AE-4385-BCB5-EDBA84F36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9378B1-E6A7-4550-93A7-FF2279A08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35CD56-533B-465E-90AE-826E6174D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A89C5A-B44C-471C-8E8F-DFBBF675E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1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785041A-AE71-4F77-975D-5C2C021F4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B56D57-835B-4662-8330-CCEBB4033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B6DB52-8B0D-45CC-BC04-121AE6B635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CB4A7-6AA9-44F4-A99A-C5C33BF796BE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5C9390-7C06-4096-89A8-024DF477B9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3430DE-40F6-4F24-AAF3-17C6652CF5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D27B2-D799-4012-8AF6-5D2108E8F4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7311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7D57D14-3533-44FB-93F7-96C555BAE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832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55148A2-0642-4C79-BAEC-8E9FB513F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75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A973854-065E-4535-8902-A0FF6F136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27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FD359A0-FB1C-4DFB-BE5F-99F752A04C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7369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2019-10-07T14:26:12Z</dcterms:created>
  <dcterms:modified xsi:type="dcterms:W3CDTF">2019-10-07T14:28:52Z</dcterms:modified>
</cp:coreProperties>
</file>